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4" r:id="rId3"/>
    <p:sldId id="257" r:id="rId4"/>
    <p:sldId id="280" r:id="rId5"/>
    <p:sldId id="303" r:id="rId6"/>
    <p:sldId id="304" r:id="rId7"/>
    <p:sldId id="305" r:id="rId8"/>
    <p:sldId id="307" r:id="rId9"/>
    <p:sldId id="285" r:id="rId10"/>
    <p:sldId id="306" r:id="rId11"/>
    <p:sldId id="309" r:id="rId12"/>
    <p:sldId id="310" r:id="rId13"/>
    <p:sldId id="312" r:id="rId14"/>
    <p:sldId id="313" r:id="rId15"/>
    <p:sldId id="314" r:id="rId16"/>
    <p:sldId id="302" r:id="rId17"/>
    <p:sldId id="317" r:id="rId18"/>
    <p:sldId id="318" r:id="rId19"/>
    <p:sldId id="319" r:id="rId20"/>
    <p:sldId id="308" r:id="rId21"/>
    <p:sldId id="315" r:id="rId22"/>
    <p:sldId id="320" r:id="rId23"/>
    <p:sldId id="321" r:id="rId24"/>
    <p:sldId id="322" r:id="rId25"/>
    <p:sldId id="323" r:id="rId26"/>
    <p:sldId id="324" r:id="rId27"/>
    <p:sldId id="325" r:id="rId28"/>
    <p:sldId id="32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73" d="100"/>
          <a:sy n="73" d="100"/>
        </p:scale>
        <p:origin x="-10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14ACC-9DEF-4A70-AEB9-7021572C5F17}" type="datetimeFigureOut">
              <a:rPr lang="tr-TR" smtClean="0"/>
              <a:pPr/>
              <a:t>19.01.2014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E9CBA-75FF-4C85-BF6A-124BD1E2AE8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5534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6F5C7-34B1-451C-89DA-3BCAFEF1E952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1EF72-9356-41CE-B827-FF5BD5A08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2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1EF72-9356-41CE-B827-FF5BD5A087D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49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1EF72-9356-41CE-B827-FF5BD5A087D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92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1EF72-9356-41CE-B827-FF5BD5A087D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89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2284658" y="3461657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24EF61A-3158-4611-BFBE-9EB52573A425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E70DEBF-D6BD-4FCC-B4B1-8030217B59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F61A-3158-4611-BFBE-9EB52573A425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DEBF-D6BD-4FCC-B4B1-8030217B59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F61A-3158-4611-BFBE-9EB52573A425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DEBF-D6BD-4FCC-B4B1-8030217B59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F61A-3158-4611-BFBE-9EB52573A425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DEBF-D6BD-4FCC-B4B1-8030217B59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F61A-3158-4611-BFBE-9EB52573A425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DEBF-D6BD-4FCC-B4B1-8030217B59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F61A-3158-4611-BFBE-9EB52573A425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DEBF-D6BD-4FCC-B4B1-8030217B59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F61A-3158-4611-BFBE-9EB52573A425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DEBF-D6BD-4FCC-B4B1-8030217B59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F61A-3158-4611-BFBE-9EB52573A425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DEBF-D6BD-4FCC-B4B1-8030217B59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F61A-3158-4611-BFBE-9EB52573A425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DEBF-D6BD-4FCC-B4B1-8030217B59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F61A-3158-4611-BFBE-9EB52573A425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DEBF-D6BD-4FCC-B4B1-8030217B59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F61A-3158-4611-BFBE-9EB52573A425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DEBF-D6BD-4FCC-B4B1-8030217B59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6545553" y="4703632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861074" y="451513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24EF61A-3158-4611-BFBE-9EB52573A425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E70DEBF-D6BD-4FCC-B4B1-8030217B59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28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Myriad Pro Cond" pitchFamily="34" charset="0"/>
                <a:cs typeface="Adobe Arabic" pitchFamily="18" charset="-78"/>
              </a:rPr>
              <a:t>GELİŞTİRME SÜRECİ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tr-TR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Tasarım</a:t>
            </a:r>
            <a:endParaRPr lang="en-US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6148" name="Picture 4" descr="C:\Users\TOSHIBA\Desktop\yol savası\harita png\y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58" y="3501008"/>
            <a:ext cx="2933948" cy="293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TOSHIBA\Desktop\yol savası\harita png\yol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746" y="3429000"/>
            <a:ext cx="3174206" cy="317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TOSHIBA\Desktop\yol savası\harita png\yol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002" y="3212975"/>
            <a:ext cx="3886534" cy="388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53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Myriad Pro Cond" pitchFamily="34" charset="0"/>
                <a:cs typeface="Adobe Arabic" pitchFamily="18" charset="-78"/>
              </a:rPr>
              <a:t>GELİŞTİRME SÜRECİ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tr-TR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Karakterler</a:t>
            </a:r>
            <a:endParaRPr lang="en-US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8194" name="Picture 2" descr="C:\Users\TOSHIBA\Desktop\yol savası\karakterler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123" y="3140968"/>
            <a:ext cx="5828197" cy="421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Myriad Pro Cond" pitchFamily="34" charset="0"/>
                <a:cs typeface="Adobe Arabic" pitchFamily="18" charset="-78"/>
              </a:rPr>
              <a:t>GELİŞTİRME SÜRECİ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tr-TR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Karakterler</a:t>
            </a:r>
            <a:endParaRPr lang="en-US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9218" name="Picture 2" descr="C:\Users\TOSHIBA\Desktop\yol savası\karakterler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123" y="3140968"/>
            <a:ext cx="5828197" cy="421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34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Myriad Pro Cond" pitchFamily="34" charset="0"/>
                <a:cs typeface="Adobe Arabic" pitchFamily="18" charset="-78"/>
              </a:rPr>
              <a:t>GELİŞTİRME SÜRECİ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tr-TR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Karakterler</a:t>
            </a:r>
            <a:endParaRPr lang="en-US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242" name="Picture 2" descr="C:\Users\TOSHIBA\Desktop\yol savası\karakterler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123" y="3140968"/>
            <a:ext cx="5828197" cy="421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61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Myriad Pro Cond" pitchFamily="34" charset="0"/>
                <a:cs typeface="Adobe Arabic" pitchFamily="18" charset="-78"/>
              </a:rPr>
              <a:t>GELİŞTİRME SÜRECİ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tr-TR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Karakterler</a:t>
            </a:r>
            <a:endParaRPr lang="en-US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1266" name="Picture 2" descr="C:\Users\TOSHIBA\Desktop\yol savası\karakterler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123" y="3140968"/>
            <a:ext cx="5851415" cy="423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9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Myriad Pro Cond" pitchFamily="34" charset="0"/>
                <a:cs typeface="Adobe Arabic" pitchFamily="18" charset="-78"/>
              </a:rPr>
              <a:t>GELİŞTİRME SÜRECİ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tr-TR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Arayüz</a:t>
            </a:r>
            <a:endParaRPr lang="en-US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2290" name="Picture 2" descr="C:\Users\TOSHIBA\Desktop\yol savası\giriş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24" y="3212976"/>
            <a:ext cx="544988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27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Myriad Pro Cond" pitchFamily="34" charset="0"/>
                <a:cs typeface="Adobe Arabic" pitchFamily="18" charset="-78"/>
              </a:rPr>
              <a:t>GELİŞTİRME SÜRECİ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tr-TR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Mekanlar</a:t>
            </a:r>
            <a:endParaRPr lang="tr-TR" b="1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marL="68580" indent="0">
              <a:buNone/>
            </a:pPr>
            <a:endParaRPr lang="tr-TR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26" name="Picture 2" descr="C:\Users\TOSHIBA\Desktop\yol savası\harita png\isolev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806573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63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Myriad Pro Cond" pitchFamily="34" charset="0"/>
              </a:rPr>
              <a:t>GELİŞTİRME SÜRECİ</a:t>
            </a:r>
            <a:endParaRPr lang="en-US" sz="3200" b="1" dirty="0">
              <a:solidFill>
                <a:srgbClr val="FF0000"/>
              </a:solidFill>
              <a:latin typeface="Myriad Pro Cond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b="1" dirty="0" smtClean="0">
                <a:solidFill>
                  <a:schemeClr val="bg1"/>
                </a:solidFill>
                <a:latin typeface="Calibri Light" pitchFamily="34" charset="0"/>
              </a:rPr>
              <a:t>Mekanlar</a:t>
            </a:r>
            <a:endParaRPr lang="en-US" b="1" dirty="0">
              <a:solidFill>
                <a:schemeClr val="bg1"/>
              </a:solidFill>
              <a:latin typeface="Calibri Light" pitchFamily="34" charset="0"/>
            </a:endParaRPr>
          </a:p>
        </p:txBody>
      </p:sp>
      <p:pic>
        <p:nvPicPr>
          <p:cNvPr id="1026" name="Picture 2" descr="C:\Users\Ilgım-Yusuf\Desktop\lectures\yüksek lisans\1st semester\bilgisayar oyunları tasarımı\proje\isolevl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564904"/>
            <a:ext cx="7614592" cy="3807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Myriad Pro Cond" pitchFamily="34" charset="0"/>
              </a:rPr>
              <a:t>GELİŞTİRME SÜRECİ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b="1" dirty="0" smtClean="0">
                <a:solidFill>
                  <a:schemeClr val="bg1"/>
                </a:solidFill>
                <a:latin typeface="Calibri Light" pitchFamily="34" charset="0"/>
              </a:rPr>
              <a:t>Mekan tasarımı</a:t>
            </a:r>
            <a:endParaRPr lang="en-US" b="1" dirty="0" smtClean="0">
              <a:solidFill>
                <a:schemeClr val="bg1"/>
              </a:solidFill>
              <a:latin typeface="Calibri Light" pitchFamily="34" charset="0"/>
            </a:endParaRPr>
          </a:p>
          <a:p>
            <a:endParaRPr lang="en-US" dirty="0"/>
          </a:p>
        </p:txBody>
      </p:sp>
      <p:pic>
        <p:nvPicPr>
          <p:cNvPr id="2050" name="Picture 2" descr="C:\Users\Ilgım-Yusuf\Desktop\lectures\yüksek lisans\1st semester\bilgisayar oyunları tasarımı\proje\ti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80928"/>
            <a:ext cx="7020272" cy="3905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Myriad Pro Cond" pitchFamily="34" charset="0"/>
              </a:rPr>
              <a:t>GELİŞTİRME SÜRECİ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b="1" dirty="0" smtClean="0">
                <a:solidFill>
                  <a:schemeClr val="bg1"/>
                </a:solidFill>
                <a:latin typeface="Calibri Light" pitchFamily="34" charset="0"/>
              </a:rPr>
              <a:t>Animasyonlar</a:t>
            </a:r>
            <a:endParaRPr lang="en-US" b="1" dirty="0" smtClean="0">
              <a:solidFill>
                <a:schemeClr val="bg1"/>
              </a:solidFill>
              <a:latin typeface="Calibri Light" pitchFamily="34" charset="0"/>
            </a:endParaRP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708920"/>
            <a:ext cx="7295958" cy="399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Myriad Pro Cond" pitchFamily="34" charset="0"/>
                <a:cs typeface="Adobe Arabic" pitchFamily="18" charset="-78"/>
              </a:rPr>
              <a:t>OYUN TANITIMI</a:t>
            </a:r>
            <a:endParaRPr lang="en-US" sz="3200" b="1" dirty="0">
              <a:solidFill>
                <a:srgbClr val="FF0000"/>
              </a:solidFill>
              <a:latin typeface="Myriad Pro Cond" pitchFamily="34" charset="0"/>
              <a:cs typeface="Adobe Arabic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7416940" cy="240149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tr-TR" dirty="0" smtClean="0">
              <a:solidFill>
                <a:schemeClr val="bg1"/>
              </a:solidFill>
            </a:endParaRPr>
          </a:p>
          <a:p>
            <a:pPr marL="68580" indent="0">
              <a:buNone/>
            </a:pPr>
            <a:endParaRPr lang="tr-TR" dirty="0" smtClean="0">
              <a:solidFill>
                <a:schemeClr val="bg1"/>
              </a:solidFill>
            </a:endParaRPr>
          </a:p>
          <a:p>
            <a:pPr marL="68580" indent="0">
              <a:buNone/>
            </a:pPr>
            <a:r>
              <a:rPr lang="tr-TR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Oyun </a:t>
            </a:r>
            <a:r>
              <a:rPr lang="tr-TR" dirty="0">
                <a:solidFill>
                  <a:schemeClr val="bg1"/>
                </a:solidFill>
                <a:latin typeface="Calibri Light" panose="020F0302020204030204" pitchFamily="34" charset="0"/>
              </a:rPr>
              <a:t>hiçbir şekilde siyasi bir amaçla yapılmamıştır </a:t>
            </a:r>
            <a:r>
              <a:rPr lang="tr-TR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ve tamamen eğlence </a:t>
            </a:r>
            <a:r>
              <a:rPr lang="tr-TR" dirty="0">
                <a:solidFill>
                  <a:schemeClr val="bg1"/>
                </a:solidFill>
                <a:latin typeface="Calibri Light" panose="020F0302020204030204" pitchFamily="34" charset="0"/>
              </a:rPr>
              <a:t>amaçlıdır</a:t>
            </a:r>
            <a:r>
              <a:rPr lang="tr-TR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.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10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Myriad Pro Cond" pitchFamily="34" charset="0"/>
                <a:cs typeface="Adobe Arabic" pitchFamily="18" charset="-78"/>
              </a:rPr>
              <a:t>GELİŞTİRME SÜRECİ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tr-TR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Oynanış</a:t>
            </a:r>
          </a:p>
          <a:p>
            <a:pPr marL="68580" indent="0">
              <a:buNone/>
            </a:pPr>
            <a:r>
              <a:rPr lang="tr-TR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Tower</a:t>
            </a:r>
            <a:r>
              <a:rPr lang="tr-TR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Defense</a:t>
            </a:r>
            <a:r>
              <a:rPr lang="tr-TR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oyunu</a:t>
            </a:r>
          </a:p>
          <a:p>
            <a:pPr marL="68580" indent="0">
              <a:buNone/>
            </a:pPr>
            <a:r>
              <a:rPr lang="tr-TR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Düşman : işçiler</a:t>
            </a:r>
          </a:p>
          <a:p>
            <a:pPr marL="68580" indent="0">
              <a:buNone/>
            </a:pPr>
            <a:r>
              <a:rPr lang="tr-TR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Amaçları : </a:t>
            </a:r>
            <a:r>
              <a:rPr lang="tr-TR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Base</a:t>
            </a:r>
            <a:r>
              <a:rPr lang="tr-TR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tower</a:t>
            </a:r>
            <a:r>
              <a:rPr lang="tr-TR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(</a:t>
            </a:r>
            <a:r>
              <a:rPr lang="tr-TR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Odtü</a:t>
            </a:r>
            <a:r>
              <a:rPr lang="tr-TR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)’</a:t>
            </a:r>
            <a:r>
              <a:rPr lang="tr-TR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ımızı</a:t>
            </a:r>
            <a:r>
              <a:rPr lang="tr-TR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yıkıp ormana ulaşmak</a:t>
            </a:r>
          </a:p>
          <a:p>
            <a:pPr marL="68580" indent="0">
              <a:buNone/>
            </a:pPr>
            <a:r>
              <a:rPr lang="tr-TR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Savunma : Kulelerimiz ve profesör adamlarımız</a:t>
            </a:r>
          </a:p>
          <a:p>
            <a:pPr marL="68580" indent="0">
              <a:buNone/>
            </a:pPr>
            <a:r>
              <a:rPr lang="tr-TR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İşçiler </a:t>
            </a:r>
            <a:r>
              <a:rPr lang="tr-TR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base</a:t>
            </a:r>
            <a:r>
              <a:rPr lang="tr-TR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tower’a</a:t>
            </a:r>
            <a:r>
              <a:rPr lang="tr-TR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ulaşınca o </a:t>
            </a:r>
            <a:r>
              <a:rPr lang="tr-TR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level’ı</a:t>
            </a:r>
            <a:r>
              <a:rPr lang="tr-TR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kaybetmiş oluruz</a:t>
            </a:r>
          </a:p>
          <a:p>
            <a:pPr marL="68580" indent="0"/>
            <a:endParaRPr lang="tr-TR" b="1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marL="68580" indent="0"/>
            <a:endParaRPr lang="en-US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Myriad Pro Cond" pitchFamily="34" charset="0"/>
                <a:cs typeface="Adobe Arabic" pitchFamily="18" charset="-78"/>
              </a:rPr>
              <a:t>GELİŞTİRME SÜRECİ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tr-TR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Kullanılan Programlar</a:t>
            </a:r>
          </a:p>
          <a:p>
            <a:pPr marL="68580" indent="0">
              <a:buNone/>
            </a:pPr>
            <a:r>
              <a:rPr lang="tr-TR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Photoshop</a:t>
            </a:r>
            <a:endParaRPr lang="tr-TR" b="1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marL="68580" indent="0">
              <a:buNone/>
            </a:pPr>
            <a:r>
              <a:rPr lang="tr-TR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Illustrator</a:t>
            </a:r>
            <a:endParaRPr lang="tr-TR" b="1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marL="68580" indent="0">
              <a:buNone/>
            </a:pPr>
            <a:r>
              <a:rPr lang="tr-TR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Tiled</a:t>
            </a:r>
            <a:r>
              <a:rPr lang="tr-TR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Map</a:t>
            </a:r>
            <a:r>
              <a:rPr lang="tr-TR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Editor</a:t>
            </a:r>
            <a:endParaRPr lang="tr-TR" b="1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marL="68580" indent="0">
              <a:buNone/>
            </a:pPr>
            <a:r>
              <a:rPr lang="tr-TR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Spriter</a:t>
            </a:r>
            <a:r>
              <a:rPr lang="tr-TR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(</a:t>
            </a:r>
            <a:r>
              <a:rPr lang="tr-TR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Brashmonkey</a:t>
            </a:r>
            <a:r>
              <a:rPr lang="tr-TR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)</a:t>
            </a:r>
            <a:endParaRPr lang="en-US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35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Myriad Pro Cond" pitchFamily="34" charset="0"/>
                <a:cs typeface="Adobe Arabic" pitchFamily="18" charset="-78"/>
              </a:rPr>
              <a:t>GELİŞTİRME SÜRECİ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tr-TR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Programlama</a:t>
            </a:r>
          </a:p>
          <a:p>
            <a:pPr marL="68580" indent="0">
              <a:buNone/>
            </a:pPr>
            <a:endParaRPr lang="tr-TR" b="1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marL="68580" indent="0">
              <a:buNone/>
            </a:pPr>
            <a:r>
              <a:rPr lang="tr-TR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Programlama için IDE olarak </a:t>
            </a:r>
            <a:r>
              <a:rPr lang="tr-TR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XCode</a:t>
            </a:r>
            <a:r>
              <a:rPr lang="tr-TR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ve </a:t>
            </a:r>
            <a:r>
              <a:rPr lang="tr-TR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framework</a:t>
            </a:r>
            <a:r>
              <a:rPr lang="tr-TR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olarak </a:t>
            </a:r>
            <a:r>
              <a:rPr lang="tr-TR" b="1" dirty="0">
                <a:solidFill>
                  <a:schemeClr val="bg1"/>
                </a:solidFill>
                <a:latin typeface="Calibri Light" panose="020F0302020204030204" pitchFamily="34" charset="0"/>
              </a:rPr>
              <a:t>C</a:t>
            </a:r>
            <a:r>
              <a:rPr lang="tr-TR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ocos2d kullanıldı. </a:t>
            </a:r>
          </a:p>
          <a:p>
            <a:pPr marL="68580" indent="0">
              <a:buNone/>
            </a:pPr>
            <a:r>
              <a:rPr lang="tr-TR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Oyunun temel yapısı 7 farklı sınıftan ve toplamda 800 satırdan fazla kodlamadan oluşmaktadır.</a:t>
            </a:r>
          </a:p>
          <a:p>
            <a:pPr marL="68580" indent="0">
              <a:buNone/>
            </a:pPr>
            <a:r>
              <a:rPr lang="tr-TR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Oyunumuz bu haliyle </a:t>
            </a:r>
            <a:r>
              <a:rPr lang="tr-TR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aklıllı</a:t>
            </a:r>
            <a:r>
              <a:rPr lang="tr-TR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telefonlar ve tabletler için lisanslı bir kullanıcı tarafından yayınlanabilir durumdadır. </a:t>
            </a:r>
          </a:p>
          <a:p>
            <a:pPr marL="68580" indent="0">
              <a:buNone/>
            </a:pPr>
            <a:endParaRPr lang="en-US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18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Myriad Pro Cond" pitchFamily="34" charset="0"/>
                <a:cs typeface="Adobe Arabic" pitchFamily="18" charset="-78"/>
              </a:rPr>
              <a:t>GELİŞTİRME SÜRECİ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tr-TR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Programlama</a:t>
            </a:r>
          </a:p>
          <a:p>
            <a:pPr marL="68580" indent="0">
              <a:buNone/>
            </a:pPr>
            <a:endParaRPr lang="tr-TR" b="1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marL="68580" indent="0">
              <a:buNone/>
            </a:pPr>
            <a:r>
              <a:rPr lang="tr-TR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Asıl oyun mekaniği </a:t>
            </a:r>
            <a:r>
              <a:rPr lang="tr-TR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GameEngine</a:t>
            </a:r>
            <a:r>
              <a:rPr lang="tr-TR" b="1" dirty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tr-TR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sınıfı içerisinde dönmekte olup, tüm programlama oyunun sadece temel yapısını yani rakip ve kendi oyuncularımızı üretme ve rakibe izlediği yol boyunca kuleler tarafından saldırılmasını içermektedir.</a:t>
            </a:r>
            <a:endParaRPr lang="tr-TR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48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Myriad Pro Cond" pitchFamily="34" charset="0"/>
                <a:cs typeface="Adobe Arabic" pitchFamily="18" charset="-78"/>
              </a:rPr>
              <a:t>GELİŞTİRME SÜRECİ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tr-TR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Programlama</a:t>
            </a:r>
          </a:p>
          <a:p>
            <a:pPr marL="68580" indent="0">
              <a:buNone/>
            </a:pPr>
            <a:endParaRPr lang="tr-TR" b="1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marL="68580" indent="0">
              <a:buNone/>
            </a:pPr>
            <a:r>
              <a:rPr lang="tr-TR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Daha </a:t>
            </a:r>
            <a:r>
              <a:rPr lang="tr-TR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ilerki</a:t>
            </a:r>
            <a:r>
              <a:rPr lang="tr-TR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geliştirmeler bahsedilen temel üzerinden ilerleyecek olup, oyun sahip olduğumuz ana binamızı koruyarak bu arada dalga </a:t>
            </a:r>
            <a:r>
              <a:rPr lang="tr-TR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dalga</a:t>
            </a:r>
            <a:r>
              <a:rPr lang="tr-TR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gelecek olan düşman ataklarını engellemek olacaktır.</a:t>
            </a:r>
            <a:endParaRPr lang="tr-TR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08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Myriad Pro Cond" pitchFamily="34" charset="0"/>
                <a:cs typeface="Adobe Arabic" pitchFamily="18" charset="-78"/>
              </a:rPr>
              <a:t>GELİŞTİRME SÜRECİ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tr-TR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Programlama</a:t>
            </a:r>
          </a:p>
          <a:p>
            <a:pPr marL="68580" indent="0">
              <a:buNone/>
            </a:pPr>
            <a:endParaRPr lang="tr-TR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24944"/>
            <a:ext cx="5292080" cy="3341581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2285492" y="6266525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Geliştirme ortamından bir kare</a:t>
            </a:r>
            <a:endParaRPr lang="tr-TR" sz="16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09015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Myriad Pro Cond" pitchFamily="34" charset="0"/>
                <a:cs typeface="Adobe Arabic" pitchFamily="18" charset="-78"/>
              </a:rPr>
              <a:t>GELİŞTİRME SÜRECİ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tr-TR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Programlama</a:t>
            </a:r>
          </a:p>
          <a:p>
            <a:pPr marL="68580" indent="0">
              <a:buNone/>
            </a:pPr>
            <a:endParaRPr lang="tr-TR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285492" y="6266525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Kule inşa eden </a:t>
            </a:r>
            <a:r>
              <a:rPr lang="tr-TR" sz="1600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metod</a:t>
            </a:r>
            <a:endParaRPr lang="tr-TR" sz="16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endParaRPr lang="tr-TR" sz="16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35" y="2817241"/>
            <a:ext cx="3292915" cy="34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7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Myriad Pro Cond" pitchFamily="34" charset="0"/>
                <a:cs typeface="Adobe Arabic" pitchFamily="18" charset="-78"/>
              </a:rPr>
              <a:t>GELİŞTİRME SÜRECİ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tr-TR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Programlama</a:t>
            </a:r>
          </a:p>
          <a:p>
            <a:pPr marL="68580" indent="0">
              <a:buNone/>
            </a:pPr>
            <a:endParaRPr lang="tr-TR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699792" y="5364045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Hedefin canını eksilten </a:t>
            </a:r>
            <a:r>
              <a:rPr lang="tr-TR" sz="1600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metod</a:t>
            </a:r>
            <a:endParaRPr lang="tr-TR" sz="16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endParaRPr lang="tr-TR" sz="1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64" y="2839890"/>
            <a:ext cx="52578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6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Myriad Pro Cond" pitchFamily="34" charset="0"/>
                <a:cs typeface="Adobe Arabic" pitchFamily="18" charset="-78"/>
              </a:rPr>
              <a:t>GELİŞTİRME SÜRECİ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tr-TR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Programlama</a:t>
            </a:r>
          </a:p>
          <a:p>
            <a:pPr marL="68580" indent="0">
              <a:buNone/>
            </a:pPr>
            <a:endParaRPr lang="tr-TR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992127" y="4539449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Zorluğa göre değişmesi düşünülen zaman aralıklarıyla rakip üreten </a:t>
            </a:r>
            <a:r>
              <a:rPr lang="tr-TR" sz="1600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metod</a:t>
            </a:r>
            <a:endParaRPr lang="tr-TR" sz="16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endParaRPr lang="tr-TR" sz="16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852936"/>
            <a:ext cx="470535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5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Myriad Pro Cond" pitchFamily="34" charset="0"/>
                <a:cs typeface="Adobe Arabic" pitchFamily="18" charset="-78"/>
              </a:rPr>
              <a:t>İÇİNDEKİLER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endParaRPr lang="tr-TR" dirty="0" smtClean="0">
              <a:solidFill>
                <a:schemeClr val="bg1"/>
              </a:solidFill>
              <a:latin typeface="Franklin Gothic Demi Cond" panose="020B0706030402020204" pitchFamily="34" charset="0"/>
            </a:endParaRPr>
          </a:p>
          <a:p>
            <a:pPr marL="68580" indent="0">
              <a:buNone/>
            </a:pPr>
            <a:r>
              <a:rPr lang="tr-TR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Oyun Hakkında</a:t>
            </a:r>
          </a:p>
          <a:p>
            <a:pPr marL="68580" indent="0">
              <a:buNone/>
            </a:pPr>
            <a:r>
              <a:rPr lang="tr-TR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Geliştirme Süreci</a:t>
            </a:r>
          </a:p>
          <a:p>
            <a:pPr marL="68580" indent="0">
              <a:buNone/>
            </a:pPr>
            <a:r>
              <a:rPr lang="tr-TR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Tasarım</a:t>
            </a:r>
          </a:p>
          <a:p>
            <a:pPr marL="68580" indent="0">
              <a:buNone/>
            </a:pPr>
            <a:r>
              <a:rPr lang="tr-TR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Karakterler</a:t>
            </a:r>
          </a:p>
          <a:p>
            <a:pPr marL="68580" indent="0">
              <a:buNone/>
            </a:pPr>
            <a:r>
              <a:rPr lang="tr-TR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Mekanlar</a:t>
            </a:r>
          </a:p>
          <a:p>
            <a:pPr marL="68580" indent="0">
              <a:buNone/>
            </a:pPr>
            <a:r>
              <a:rPr lang="tr-TR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Animasyon</a:t>
            </a:r>
          </a:p>
          <a:p>
            <a:pPr marL="68580" indent="0">
              <a:buNone/>
            </a:pPr>
            <a:r>
              <a:rPr lang="tr-TR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Oynanış</a:t>
            </a:r>
          </a:p>
          <a:p>
            <a:pPr marL="68580" indent="0">
              <a:buNone/>
            </a:pPr>
            <a:r>
              <a:rPr lang="tr-TR" smtClean="0">
                <a:solidFill>
                  <a:schemeClr val="bg1"/>
                </a:solidFill>
                <a:latin typeface="Calibri Light" panose="020F0302020204030204" pitchFamily="34" charset="0"/>
              </a:rPr>
              <a:t>Kullanılan Programlar</a:t>
            </a:r>
            <a:endParaRPr lang="tr-TR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marL="68580" indent="0">
              <a:buNone/>
            </a:pPr>
            <a:endParaRPr lang="en-US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3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Myriad Pro Cond" pitchFamily="34" charset="0"/>
                <a:cs typeface="Adobe Arabic" pitchFamily="18" charset="-78"/>
              </a:rPr>
              <a:t>OYUN HAKKINDA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tr-TR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Oyun Tanıtımı</a:t>
            </a:r>
          </a:p>
          <a:p>
            <a:pPr marL="68580" indent="0">
              <a:buNone/>
            </a:pPr>
            <a:endParaRPr lang="tr-TR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marL="68580" indent="0">
              <a:buNone/>
            </a:pPr>
            <a:r>
              <a:rPr lang="tr-TR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Oyunumuz yol yapmaya çalışan işçileri kuleler kurarak, bizim bölgemize geçmesini engellemektir.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43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Myriad Pro Cond" pitchFamily="34" charset="0"/>
                <a:cs typeface="Adobe Arabic" pitchFamily="18" charset="-78"/>
              </a:rPr>
              <a:t>GELİŞTİRME SÜRECİ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tr-TR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Tasarım</a:t>
            </a:r>
            <a:endParaRPr lang="tr-TR" b="1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marL="68580" indent="0">
              <a:buNone/>
            </a:pPr>
            <a:endParaRPr lang="tr-TR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2050" name="Picture 2" descr="C:\Users\TOSHIBA\Desktop\yol savası\harita png\aga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92" y="2276872"/>
            <a:ext cx="4997004" cy="499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5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Myriad Pro Cond" pitchFamily="34" charset="0"/>
                <a:cs typeface="Adobe Arabic" pitchFamily="18" charset="-78"/>
              </a:rPr>
              <a:t>GELİŞTİRME SÜRECİ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tr-TR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Tasarım</a:t>
            </a:r>
            <a:endParaRPr lang="tr-TR" b="1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marL="68580" indent="0">
              <a:buNone/>
            </a:pPr>
            <a:endParaRPr lang="tr-TR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3074" name="Picture 2" descr="C:\Users\TOSHIBA\Desktop\yol savası\harita png\c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30" y="3573016"/>
            <a:ext cx="3189254" cy="159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OSHIBA\Desktop\yol savası\harita png\cim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3344658" cy="167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57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Myriad Pro Cond" pitchFamily="34" charset="0"/>
                <a:cs typeface="Adobe Arabic" pitchFamily="18" charset="-78"/>
              </a:rPr>
              <a:t>GELİŞTİRME SÜRECİ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tr-TR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Tasarım</a:t>
            </a:r>
            <a:endParaRPr lang="tr-TR" b="1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marL="68580" indent="0">
              <a:buNone/>
            </a:pPr>
            <a:endParaRPr lang="tr-TR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5122" name="Picture 2" descr="C:\Users\TOSHIBA\Desktop\yol savası\harita png\cim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98" y="3562176"/>
            <a:ext cx="3189254" cy="159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OSHIBA\Desktop\yol savası\harita png\cim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30928"/>
            <a:ext cx="3395716" cy="169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88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Myriad Pro Cond" pitchFamily="34" charset="0"/>
                <a:cs typeface="Adobe Arabic" pitchFamily="18" charset="-78"/>
              </a:rPr>
              <a:t>GELİŞTİRME SÜRECİ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tr-TR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Tasarım</a:t>
            </a:r>
            <a:endParaRPr lang="tr-TR" b="1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marL="68580" indent="0">
              <a:buNone/>
            </a:pPr>
            <a:endParaRPr lang="tr-TR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7170" name="Picture 2" descr="C:\Users\TOSHIBA\Desktop\yol savası\harita png\yol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73016"/>
            <a:ext cx="3241304" cy="162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OSHIBA\Desktop\yol savası\harita png\yol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469329"/>
            <a:ext cx="3374901" cy="168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29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Myriad Pro Cond" pitchFamily="34" charset="0"/>
                <a:cs typeface="Adobe Arabic" pitchFamily="18" charset="-78"/>
              </a:rPr>
              <a:t>GELİŞTİRME SÜRECİ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tr-TR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Tasarım</a:t>
            </a:r>
            <a:endParaRPr lang="en-US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4099" name="Picture 3" descr="C:\Users\TOSHIBA\Desktop\yol savası\harita png\ku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51845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81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740</TotalTime>
  <Words>278</Words>
  <Application>Microsoft Office PowerPoint</Application>
  <PresentationFormat>Ekran Gösterisi (4:3)</PresentationFormat>
  <Paragraphs>90</Paragraphs>
  <Slides>28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Austin</vt:lpstr>
      <vt:lpstr>PowerPoint Sunusu</vt:lpstr>
      <vt:lpstr>OYUN TANITIMI</vt:lpstr>
      <vt:lpstr>İÇİNDEKİLER</vt:lpstr>
      <vt:lpstr>OYUN HAKKINDA</vt:lpstr>
      <vt:lpstr>GELİŞTİRME SÜRECİ</vt:lpstr>
      <vt:lpstr>GELİŞTİRME SÜRECİ</vt:lpstr>
      <vt:lpstr>GELİŞTİRME SÜRECİ</vt:lpstr>
      <vt:lpstr>GELİŞTİRME SÜRECİ</vt:lpstr>
      <vt:lpstr>GELİŞTİRME SÜRECİ</vt:lpstr>
      <vt:lpstr>GELİŞTİRME SÜRECİ</vt:lpstr>
      <vt:lpstr>GELİŞTİRME SÜRECİ</vt:lpstr>
      <vt:lpstr>GELİŞTİRME SÜRECİ</vt:lpstr>
      <vt:lpstr>GELİŞTİRME SÜRECİ</vt:lpstr>
      <vt:lpstr>GELİŞTİRME SÜRECİ</vt:lpstr>
      <vt:lpstr>GELİŞTİRME SÜRECİ</vt:lpstr>
      <vt:lpstr>GELİŞTİRME SÜRECİ</vt:lpstr>
      <vt:lpstr>GELİŞTİRME SÜRECİ</vt:lpstr>
      <vt:lpstr>GELİŞTİRME SÜRECİ</vt:lpstr>
      <vt:lpstr>GELİŞTİRME SÜRECİ</vt:lpstr>
      <vt:lpstr>GELİŞTİRME SÜRECİ</vt:lpstr>
      <vt:lpstr>GELİŞTİRME SÜRECİ</vt:lpstr>
      <vt:lpstr>GELİŞTİRME SÜRECİ</vt:lpstr>
      <vt:lpstr>GELİŞTİRME SÜRECİ</vt:lpstr>
      <vt:lpstr>GELİŞTİRME SÜRECİ</vt:lpstr>
      <vt:lpstr>GELİŞTİRME SÜRECİ</vt:lpstr>
      <vt:lpstr>GELİŞTİRME SÜRECİ</vt:lpstr>
      <vt:lpstr>GELİŞTİRME SÜRECİ</vt:lpstr>
      <vt:lpstr>GELİŞTİRME SÜRECİ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Batu</dc:creator>
  <cp:lastModifiedBy>TOSHIBA</cp:lastModifiedBy>
  <cp:revision>111</cp:revision>
  <dcterms:created xsi:type="dcterms:W3CDTF">2013-06-09T13:45:12Z</dcterms:created>
  <dcterms:modified xsi:type="dcterms:W3CDTF">2014-01-19T15:58:04Z</dcterms:modified>
</cp:coreProperties>
</file>