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10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9.png" Type="http://schemas.openxmlformats.org/officeDocument/2006/relationships/image" Id="rId3"/><Relationship Target="../media/image18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4"/><Relationship Target="../media/image24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9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000" lang="en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Robot Prenses ve Zombi Cüceler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Her şey kitaplarda anlatıldığı gibi değildir.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Construct 2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200150" x="457200"/>
            <a:ext cy="3725699" cx="2648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rgbClr val="FFFFFF"/>
                </a:solidFill>
              </a:rPr>
              <a:t>Obje + Animasyon + Davranış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2944203"/>
            <a:ext cy="3725700" cx="501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Construct 2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00150" x="457200"/>
            <a:ext cy="3725699" cx="2648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2000" lang="en">
                <a:solidFill>
                  <a:srgbClr val="FFFFFF"/>
                </a:solidFill>
              </a:rPr>
              <a:t>Çıktı seçenekleri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3105600"/>
            <a:ext cy="3725699" cx="249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Animasyon ve Grafik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374800" x="247625"/>
            <a:ext cy="1620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       Karakterlerin yaratimi ve animasyonu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       Construct 2 icinde optimizasyonlari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       intro nun hazirlanmasi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Animasyon ve Grafik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Karakter Tasarımları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80900" x="5382975"/>
            <a:ext cy="2564425" cx="342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80900" x="331775"/>
            <a:ext cy="2564424" cx="225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980899" x="3145307"/>
            <a:ext cy="2564425" cx="1856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Animasyon ve Grafik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Karakter Tasarımları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47200" x="622200"/>
            <a:ext cy="2324672" cx="16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47199" x="5855948"/>
            <a:ext cy="2381676" cx="28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047200" x="3206212"/>
            <a:ext cy="2324678" cx="175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Animasyon ve Grafik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Karakter Tasarımları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57025" x="3174350"/>
            <a:ext cy="2342650" cx="169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26324" x="5455225"/>
            <a:ext cy="3073348" cx="211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 Kullanılan Tasarım Ögeleri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 Genel Oyun Tasarım Konsepti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 Oyun Mekaniği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	Kamera; Side Scrolling video oyunlarına özgü yan kamera bakış açısına sahiptir. </a:t>
            </a:r>
          </a:p>
          <a:p>
            <a:pPr rtl="0" indent="457200">
              <a:spcBef>
                <a:spcPts val="0"/>
              </a:spcBef>
              <a:buNone/>
            </a:pPr>
            <a:r>
              <a:rPr sz="2400" lang="en"/>
              <a:t>Kontroller; Klavye yardımı ile kontrol sağlanmaktadır.</a:t>
            </a:r>
          </a:p>
          <a:p>
            <a:pPr rtl="0" indent="457200">
              <a:spcBef>
                <a:spcPts val="0"/>
              </a:spcBef>
              <a:buNone/>
            </a:pPr>
            <a:r>
              <a:rPr sz="2400" lang="en"/>
              <a:t>Arayüz; Oyun alanında odak noktası her zaman Robot Pamuk karakteridir.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Ses; arkaplan müzikleri ve ses efektleri olarak iki tür ses öğesi kullanılmıştır.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Mekaniği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</a:t>
            </a:r>
            <a:r>
              <a:rPr sz="2400" lang="en"/>
              <a:t>Yazılımlar;	 	 	</a:t>
            </a:r>
          </a:p>
          <a:p>
            <a:pPr rtl="0" lvl="0" indent="45720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/>
              <a:t>Construct 2</a:t>
            </a:r>
          </a:p>
          <a:p>
            <a:pPr rtl="0" indent="45720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/>
              <a:t>3Ds Max </a:t>
            </a:r>
          </a:p>
          <a:p>
            <a:pPr rtl="0" indent="45720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/>
              <a:t>Adobe Photoshop	</a:t>
            </a:r>
          </a:p>
          <a:p>
            <a:pPr rtl="0" indent="45720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/>
              <a:t>Free Sound Editor</a:t>
            </a:r>
          </a:p>
          <a:p>
            <a:pPr rtl="0" indent="45720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/>
              <a:t>Kato</a:t>
            </a:r>
          </a:p>
          <a:p>
            <a:pPr rtl="0" lvl="0" indent="45720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/>
              <a:t>Microsoft 	Office Word, PowerPoint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Dünyası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400" lang="en"/>
              <a:t>Aşamalar;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Planlanan; Giriş + 8 Aşama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Elde edilen; Giriş + 1 Aşama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y="264209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Grup Üyeleri</a:t>
            </a:r>
          </a:p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y="1745200" x="685800"/>
            <a:ext cy="26324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Ali Onur DEMETOĞLU</a:t>
            </a:r>
          </a:p>
          <a:p>
            <a:pPr algn="l"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Can İz YEMİŞÇİOĞLU</a:t>
            </a:r>
          </a:p>
          <a:p>
            <a:pPr algn="l"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Kerem DİNLER</a:t>
            </a:r>
          </a:p>
          <a:p>
            <a:pPr algn="l"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Kıvanç BAYRAKTAROĞLU</a:t>
            </a:r>
          </a:p>
          <a:p>
            <a:pPr algn="l" rtl="0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Merve Binnur ATALAY</a:t>
            </a:r>
          </a:p>
          <a:p>
            <a:pPr algn="l" lvl="0" indent="-381000" marL="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Char char="●"/>
            </a:pPr>
            <a:r>
              <a:rPr lang="en"/>
              <a:t>Tolga METİN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Dünyası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400" lang="en"/>
              <a:t>Giriş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Seviye 1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34405" x="0"/>
            <a:ext cy="1858589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1933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Öğeleri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200" lang="en"/>
              <a:t>Karakterler;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Robot Pamuk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Kraliçe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Zombi Cüceler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Minik Düşmanlar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6975" x="3696250"/>
            <a:ext cy="2557849" cx="31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49000" x="6456175"/>
            <a:ext cy="2693799" cx="21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1933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Öğeleri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200" lang="en"/>
              <a:t>Karakterler;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Robot Pamuk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Kraliçe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Zombi Cüceler</a:t>
            </a:r>
          </a:p>
          <a:p>
            <a:pPr rtl="0" lvl="0">
              <a:spcBef>
                <a:spcPts val="0"/>
              </a:spcBef>
              <a:buNone/>
            </a:pPr>
            <a:r>
              <a:rPr sz="2200" lang="en"/>
              <a:t>		Minik Düşmanlar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15" name="Shape 2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465093"/>
            <a:ext cy="5143500" cx="267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264875" x="74750"/>
            <a:ext cy="2415399" cx="6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Öğeleri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400" lang="en"/>
              <a:t>Silahlar/Saldırılar;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Ezme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Etek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23" name="Shape 2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45800" x="6278992"/>
            <a:ext cy="1926250" cx="24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500400" x="3457618"/>
            <a:ext cy="2374699" cx="296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1750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Öğeleri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400" lang="en"/>
              <a:t>Nesneler/Arkaplan Temaları;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Giriş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31" name="Shape 2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25000" x="997175"/>
            <a:ext cy="1566150" cx="334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25000" x="5107300"/>
            <a:ext cy="1566150" cx="334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Öğeleri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400" lang="en"/>
              <a:t>Nesneler/Arkaplan Temaları;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Seviye 1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39" name="Shape 2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48435" x="0"/>
            <a:ext cy="1383030" cx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05972" x="5270997"/>
            <a:ext cy="2824400" cx="28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Öğeleri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sz="2400" lang="en"/>
              <a:t>Hikaye;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Mutlu Prenses ve Prens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Kötü Kalpli Kraliçe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Lanet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	Robot Pamuk ve Zombi Cüceler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11876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 Oyun Akışı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Puan kazanımları;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Minik düşmanı öldürmek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Bölüm düşmanını öldürmek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Elma toplamak, balkabağı toplamak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Tasarım Ögeleri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11876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Oyun Akışı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Yanmak;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Etraftaki nesneler çarpmak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Minik düşmanların dokunması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Bölüm düşmanlarının dokunması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Prenses ölürse;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Puanlar sıfırlanır,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	Seviye baştan başlar.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 Nasıl İlerledi?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15500" x="4232400"/>
            <a:ext cy="954050" cx="954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Shape 265"/>
          <p:cNvCxnSpPr/>
          <p:nvPr/>
        </p:nvCxnSpPr>
        <p:spPr>
          <a:xfrm rot="10800000">
            <a:off y="2026525" x="1837500"/>
            <a:ext cy="497999" cx="2327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66" name="Shape 266"/>
          <p:cNvSpPr txBox="1"/>
          <p:nvPr/>
        </p:nvSpPr>
        <p:spPr>
          <a:xfrm>
            <a:off y="1640050" x="1021750"/>
            <a:ext cy="403499" cx="704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Focus</a:t>
            </a: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y="2009324" x="5091975"/>
            <a:ext cy="386400" cx="2043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68" name="Shape 268"/>
          <p:cNvSpPr txBox="1"/>
          <p:nvPr/>
        </p:nvSpPr>
        <p:spPr>
          <a:xfrm>
            <a:off y="1528425" x="7195675"/>
            <a:ext cy="403499" cx="91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Hikaye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y="4043975" x="7556325"/>
            <a:ext cy="403499" cx="91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Yazılım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y="4164175" x="686875"/>
            <a:ext cy="403499" cx="91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Oyun Ortamı</a:t>
            </a:r>
          </a:p>
        </p:txBody>
      </p:sp>
      <p:cxnSp>
        <p:nvCxnSpPr>
          <p:cNvPr id="271" name="Shape 271"/>
          <p:cNvCxnSpPr/>
          <p:nvPr/>
        </p:nvCxnSpPr>
        <p:spPr>
          <a:xfrm flipH="1">
            <a:off y="3486250" x="1640225"/>
            <a:ext cy="687000" cx="2447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2" name="Shape 272"/>
          <p:cNvCxnSpPr/>
          <p:nvPr/>
        </p:nvCxnSpPr>
        <p:spPr>
          <a:xfrm>
            <a:off y="3443300" x="5383925"/>
            <a:ext cy="618300" cx="1923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3" name="Shape 273"/>
          <p:cNvCxnSpPr>
            <a:stCxn id="264" idx="1"/>
          </p:cNvCxnSpPr>
          <p:nvPr/>
        </p:nvCxnSpPr>
        <p:spPr>
          <a:xfrm flipH="1">
            <a:off y="2992525" x="2206800"/>
            <a:ext cy="98700" cx="2025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74" name="Shape 274"/>
          <p:cNvSpPr txBox="1"/>
          <p:nvPr/>
        </p:nvSpPr>
        <p:spPr>
          <a:xfrm>
            <a:off y="2953850" x="1193500"/>
            <a:ext cy="403499" cx="704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Tür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Sunum İçeriği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Giriş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Projenin belirlenmesi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İlk aşamalar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Construct 2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Animasyon ve grafik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Oyun dinamikleri ve Demo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Proje nasıl ilerledi?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Artılar/Eksiler (Öz eleştiri)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Proje Nasıl İlerledi?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y="1897700" x="3048250"/>
            <a:ext cy="2893800" cx="2765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  <a:buChar char="➔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Ders Buluşmaları</a:t>
            </a:r>
          </a:p>
          <a:p>
            <a:pPr rtl="0" lvl="0" indent="-304800" marL="457200">
              <a:lnSpc>
                <a:spcPct val="2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Trebuchet MS"/>
              <a:buChar char="➔"/>
            </a:pPr>
            <a:r>
              <a:rPr sz="1200" lang="en" i="1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İlk görsel veriler</a:t>
            </a:r>
          </a:p>
          <a:p>
            <a:pPr rtl="0"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200" i="1">
              <a:solidFill>
                <a:srgbClr val="CCCC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 lvl="0" indent="-317500" marL="4572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  <a:buChar char="➔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Kato Buluşmaları</a:t>
            </a:r>
          </a:p>
          <a:p>
            <a:pPr rtl="0" lvl="0" indent="-304800" marL="457200">
              <a:lnSpc>
                <a:spcPct val="2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Trebuchet MS"/>
              <a:buChar char="➔"/>
            </a:pPr>
            <a:r>
              <a:rPr sz="1200" lang="en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Hikayenin şekillenmesi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74220" x="635547"/>
            <a:ext cy="1417654" cx="20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y="1330975" x="3494825"/>
            <a:ext cy="457200" cx="807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Yazılım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y="1562800" x="4542425"/>
            <a:ext cy="0" cx="841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84" name="Shape 284"/>
          <p:cNvSpPr txBox="1"/>
          <p:nvPr/>
        </p:nvSpPr>
        <p:spPr>
          <a:xfrm>
            <a:off y="1330975" x="5687075"/>
            <a:ext cy="457200" cx="807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Tür</a:t>
            </a:r>
          </a:p>
        </p:txBody>
      </p:sp>
      <p:cxnSp>
        <p:nvCxnSpPr>
          <p:cNvPr id="285" name="Shape 285"/>
          <p:cNvCxnSpPr/>
          <p:nvPr/>
        </p:nvCxnSpPr>
        <p:spPr>
          <a:xfrm>
            <a:off y="1559575" x="6431525"/>
            <a:ext cy="0" cx="841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86" name="Shape 286"/>
          <p:cNvSpPr txBox="1"/>
          <p:nvPr/>
        </p:nvSpPr>
        <p:spPr>
          <a:xfrm>
            <a:off y="1334200" x="7601925"/>
            <a:ext cy="457200" cx="807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Hikaye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1897700" x="5921700"/>
            <a:ext cy="2893800" cx="2765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  <a:buChar char="➔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Skype Buluşmaları</a:t>
            </a:r>
          </a:p>
          <a:p>
            <a:pPr rtl="0" lvl="0" indent="-304800" marL="457200">
              <a:lnSpc>
                <a:spcPct val="2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Trebuchet MS"/>
              <a:buChar char="➔"/>
            </a:pPr>
            <a:r>
              <a:rPr sz="1200" lang="en" i="1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Asla asla asla!!!</a:t>
            </a:r>
          </a:p>
          <a:p>
            <a:pPr rtl="0"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200" i="1">
              <a:solidFill>
                <a:srgbClr val="CCCC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 lvl="0" indent="-317500" marL="4572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  <a:buChar char="➔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Yüzyüze Buluşmalar</a:t>
            </a:r>
          </a:p>
          <a:p>
            <a:pPr rtl="0" lvl="0" indent="-304800" marL="457200">
              <a:lnSpc>
                <a:spcPct val="20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Trebuchet MS"/>
              <a:buChar char="➔"/>
            </a:pPr>
            <a:r>
              <a:rPr sz="1200" lang="en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I. Buhran Dönemi</a:t>
            </a:r>
          </a:p>
          <a:p>
            <a:pPr rtl="0"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Artılar/Eksiler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Artılar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Hikaye yaratma aşaması oldukça keyifliydi.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Proje, teslim zamanına yetiştirilebildi.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Grupta iyi niyetli pozitif katılımlar ön plandaydı.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Artılar/Eksiler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Eksiler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Hikaye yaratımı daha çok ön plandaydı.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	-Hayallerimize ya da yaratıcılığımıza çok kapılıp çok fazla olasılık saydık.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Kimse kendinden emin değildi.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	-Kimse karar vermek istemedi.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	-Ritim tutturup ilerlerken bu ritmi bozacak fikirler öne sürüldü/kararlar alındı.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Grup içi iletişim çok geri planda kaldı.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Planlananlar yapılamadı.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Proje seçim süreci çok sancılıydı.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y="2131925" x="457200"/>
            <a:ext cy="2793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TEŞEKKÜRLER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Giriş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Projenin Belirlenmesi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trike="sngStrike" lang="en"/>
              <a:t>Crossroads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trike="sngStrike" lang="en"/>
              <a:t>Kedi Savaşları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Zombi Survival -&gt; Zombiler -&gt; Zombi -&gt; Pamuk Prenses(?) -&gt; Zombi Prenses -&gt; Robot Prenses ve ZOMBİ cüceler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Giriş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İlk Aşamalar</a:t>
            </a:r>
          </a:p>
          <a:p>
            <a:pPr rtl="0" lvl="0" indent="-4191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Oyun geliştirme ortamlarının belirlenmesi</a:t>
            </a:r>
          </a:p>
          <a:p>
            <a:pPr rtl="0" lvl="0" indent="-4191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İş bölümünün yapılması</a:t>
            </a:r>
          </a:p>
          <a:p>
            <a:pPr rtl="0" lvl="0" indent="-4191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Gelecek görüşmelerin ayarlanması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Construct 2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3725699" cx="3089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000" lang="en">
                <a:solidFill>
                  <a:srgbClr val="FFFFFF"/>
                </a:solidFill>
              </a:rPr>
              <a:t>2D oyunlar için uygun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000" lang="en">
                <a:solidFill>
                  <a:srgbClr val="FFFFFF"/>
                </a:solidFill>
              </a:rPr>
              <a:t>Kod yazmaya gerek yok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000" lang="en">
                <a:solidFill>
                  <a:srgbClr val="FFFFFF"/>
                </a:solidFill>
              </a:rPr>
              <a:t>Kullanımı kolay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000" lang="en">
                <a:solidFill>
                  <a:srgbClr val="FFFFFF"/>
                </a:solidFill>
              </a:rPr>
              <a:t>Test ortamı rahatlığı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000" lang="en">
                <a:solidFill>
                  <a:srgbClr val="FFFFFF"/>
                </a:solidFill>
              </a:rPr>
              <a:t>Çoklu ortam çıktısı (HTML &amp; Mobil - Android, iPhone, BB, Windows Mobile)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000" lang="en">
                <a:solidFill>
                  <a:srgbClr val="FFFFFF"/>
                </a:solidFill>
              </a:rPr>
              <a:t>Bedava *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3856448"/>
            <a:ext cy="3583251" cx="46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Construct 2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71225" x="321900"/>
            <a:ext cy="554700" cx="8364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FFFFFF"/>
                </a:solidFill>
              </a:rPr>
              <a:t>Ara yüz ekranı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7" x="1524525"/>
            <a:ext cy="3304599" cx="609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Construct 2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62450" x="457200"/>
            <a:ext cy="563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FFFFFF"/>
                </a:solidFill>
              </a:rPr>
              <a:t>Olay kontrolü ekranı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2219062"/>
            <a:ext cy="3299074" cx="470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Construct 2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62450" x="457200"/>
            <a:ext cy="563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FFFFFF"/>
                </a:solidFill>
              </a:rPr>
              <a:t>Obje ekleme ekranı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2979825"/>
            <a:ext cy="3282825" cx="318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