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2"/>
  </p:sldMasterIdLst>
  <p:notesMasterIdLst>
    <p:notesMasterId r:id="rId26"/>
  </p:notesMasterIdLst>
  <p:handoutMasterIdLst>
    <p:handoutMasterId r:id="rId27"/>
  </p:handoutMasterIdLst>
  <p:sldIdLst>
    <p:sldId id="318" r:id="rId3"/>
    <p:sldId id="320" r:id="rId4"/>
    <p:sldId id="321" r:id="rId5"/>
    <p:sldId id="322" r:id="rId6"/>
    <p:sldId id="319" r:id="rId7"/>
    <p:sldId id="323" r:id="rId8"/>
    <p:sldId id="324" r:id="rId9"/>
    <p:sldId id="325" r:id="rId10"/>
    <p:sldId id="326" r:id="rId11"/>
    <p:sldId id="327" r:id="rId12"/>
    <p:sldId id="328" r:id="rId13"/>
    <p:sldId id="329" r:id="rId14"/>
    <p:sldId id="330" r:id="rId15"/>
    <p:sldId id="331" r:id="rId16"/>
    <p:sldId id="332" r:id="rId17"/>
    <p:sldId id="333" r:id="rId18"/>
    <p:sldId id="334" r:id="rId19"/>
    <p:sldId id="335" r:id="rId20"/>
    <p:sldId id="336" r:id="rId21"/>
    <p:sldId id="337" r:id="rId22"/>
    <p:sldId id="338" r:id="rId23"/>
    <p:sldId id="339" r:id="rId24"/>
    <p:sldId id="279" r:id="rId25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28"/>
      <p:bold r:id="rId29"/>
      <p:italic r:id="rId30"/>
      <p:boldItalic r:id="rId31"/>
    </p:embeddedFont>
    <p:embeddedFont>
      <p:font typeface="Segoe UI" panose="020B0502040204020203" pitchFamily="34" charset="0"/>
      <p:regular r:id="rId32"/>
      <p:bold r:id="rId33"/>
      <p:italic r:id="rId34"/>
      <p:boldItalic r:id="rId35"/>
    </p:embeddedFont>
    <p:embeddedFont>
      <p:font typeface="Perpetua" panose="02020502060401020303" pitchFamily="18" charset="0"/>
      <p:regular r:id="rId36"/>
      <p:bold r:id="rId37"/>
      <p:italic r:id="rId38"/>
      <p:boldItalic r:id="rId3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3CAD0967-9867-48F0-B95D-590A43A0B94B}">
          <p14:sldIdLst/>
        </p14:section>
        <p14:section name="Giriş" id="{3F27D3A4-CA50-413C-A186-2E27A1D1F28E}">
          <p14:sldIdLst>
            <p14:sldId id="318"/>
            <p14:sldId id="320"/>
            <p14:sldId id="321"/>
            <p14:sldId id="322"/>
            <p14:sldId id="319"/>
            <p14:sldId id="323"/>
            <p14:sldId id="324"/>
            <p14:sldId id="325"/>
            <p14:sldId id="326"/>
            <p14:sldId id="327"/>
            <p14:sldId id="328"/>
            <p14:sldId id="329"/>
            <p14:sldId id="330"/>
            <p14:sldId id="331"/>
            <p14:sldId id="332"/>
            <p14:sldId id="333"/>
            <p14:sldId id="334"/>
            <p14:sldId id="335"/>
            <p14:sldId id="336"/>
            <p14:sldId id="337"/>
            <p14:sldId id="338"/>
            <p14:sldId id="339"/>
            <p14:sldId id="27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700C0"/>
    <a:srgbClr val="75DB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50" autoAdjust="0"/>
  </p:normalViewPr>
  <p:slideViewPr>
    <p:cSldViewPr>
      <p:cViewPr varScale="1">
        <p:scale>
          <a:sx n="74" d="100"/>
          <a:sy n="74" d="100"/>
        </p:scale>
        <p:origin x="1290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62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01" d="100"/>
          <a:sy n="101" d="100"/>
        </p:scale>
        <p:origin x="-2532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9" Type="http://schemas.openxmlformats.org/officeDocument/2006/relationships/font" Target="fonts/font12.fntdata"/><Relationship Id="rId21" Type="http://schemas.openxmlformats.org/officeDocument/2006/relationships/slide" Target="slides/slide19.xml"/><Relationship Id="rId34" Type="http://schemas.openxmlformats.org/officeDocument/2006/relationships/font" Target="fonts/font7.fntdata"/><Relationship Id="rId42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2.fntdata"/><Relationship Id="rId41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font" Target="fonts/font5.fntdata"/><Relationship Id="rId37" Type="http://schemas.openxmlformats.org/officeDocument/2006/relationships/font" Target="fonts/font10.fntdata"/><Relationship Id="rId40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font" Target="fonts/font1.fntdata"/><Relationship Id="rId36" Type="http://schemas.openxmlformats.org/officeDocument/2006/relationships/font" Target="fonts/font9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4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handoutMaster" Target="handoutMasters/handoutMaster1.xml"/><Relationship Id="rId30" Type="http://schemas.openxmlformats.org/officeDocument/2006/relationships/font" Target="fonts/font3.fntdata"/><Relationship Id="rId35" Type="http://schemas.openxmlformats.org/officeDocument/2006/relationships/font" Target="fonts/font8.fntdata"/><Relationship Id="rId43" Type="http://schemas.openxmlformats.org/officeDocument/2006/relationships/tableStyles" Target="tableStyle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font" Target="fonts/font6.fntdata"/><Relationship Id="rId38" Type="http://schemas.openxmlformats.org/officeDocument/2006/relationships/font" Target="fonts/font11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88B8DF-24AD-4F40-BBFC-89725AEAF415}" type="datetimeFigureOut">
              <a:rPr lang="en-US" smtClean="0"/>
              <a:pPr/>
              <a:t>2/25/2015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2352DE-026B-4B56-8316-D39959E3BD6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4209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D9D4B4-0EC2-42AE-ABEC-26842DCC58CF}" type="datetimeFigureOut">
              <a:rPr lang="en-US" smtClean="0"/>
              <a:pPr/>
              <a:t>2/25/2015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1105E4-9E70-4B8C-B294-1B0219D999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0196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8600" y="5072401"/>
            <a:ext cx="7772400" cy="860425"/>
          </a:xfrm>
        </p:spPr>
        <p:txBody>
          <a:bodyPr anchor="b" anchorCtr="0"/>
          <a:lstStyle>
            <a:lvl1pPr algn="l">
              <a:defRPr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5791200"/>
            <a:ext cx="7753800" cy="1752600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524000"/>
            <a:ext cx="5334000" cy="4602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0" y="1523999"/>
            <a:ext cx="2855915" cy="4602165"/>
          </a:xfrm>
        </p:spPr>
        <p:txBody>
          <a:bodyPr/>
          <a:lstStyle>
            <a:lvl1pPr marL="0" indent="0">
              <a:lnSpc>
                <a:spcPts val="1600"/>
              </a:lnSpc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533400" y="914400"/>
            <a:ext cx="82512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 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0" y="1524000"/>
            <a:ext cx="5111750" cy="4602163"/>
          </a:xfrm>
        </p:spPr>
        <p:txBody>
          <a:bodyPr/>
          <a:lstStyle>
            <a:lvl1pPr>
              <a:defRPr sz="2400">
                <a:solidFill>
                  <a:schemeClr val="bg2"/>
                </a:solidFill>
              </a:defRPr>
            </a:lvl1pPr>
            <a:lvl2pPr>
              <a:defRPr sz="2000">
                <a:solidFill>
                  <a:schemeClr val="bg2"/>
                </a:solidFill>
              </a:defRPr>
            </a:lvl2pPr>
            <a:lvl3pPr>
              <a:defRPr sz="2000">
                <a:solidFill>
                  <a:schemeClr val="bg2"/>
                </a:solidFill>
              </a:defRPr>
            </a:lvl3pPr>
            <a:lvl4pPr>
              <a:defRPr sz="1600">
                <a:solidFill>
                  <a:schemeClr val="bg2"/>
                </a:solidFill>
              </a:defRPr>
            </a:lvl4pPr>
            <a:lvl5pPr>
              <a:defRPr sz="1600">
                <a:solidFill>
                  <a:schemeClr val="bg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48000" cy="4297363"/>
          </a:xfrm>
        </p:spPr>
        <p:txBody>
          <a:bodyPr/>
          <a:lstStyle>
            <a:lvl1pPr marL="0" indent="0">
              <a:lnSpc>
                <a:spcPts val="1600"/>
              </a:lnSpc>
              <a:buNone/>
              <a:defRPr sz="1400">
                <a:solidFill>
                  <a:schemeClr val="bg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533400" y="914400"/>
            <a:ext cx="82512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5194800"/>
            <a:ext cx="3962400" cy="338139"/>
          </a:xfrm>
        </p:spPr>
        <p:txBody>
          <a:bodyPr anchor="b"/>
          <a:lstStyle>
            <a:lvl1pPr algn="l">
              <a:defRPr sz="18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304800"/>
            <a:ext cx="9144000" cy="4724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" y="5499601"/>
            <a:ext cx="3962400" cy="804863"/>
          </a:xfrm>
        </p:spPr>
        <p:txBody>
          <a:bodyPr>
            <a:normAutofit/>
          </a:bodyPr>
          <a:lstStyle>
            <a:lvl1pPr marL="0" indent="0">
              <a:lnSpc>
                <a:spcPts val="1400"/>
              </a:lnSpc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533400" y="1447801"/>
            <a:ext cx="8305800" cy="4678364"/>
          </a:xfrm>
        </p:spPr>
        <p:txBody>
          <a:bodyPr/>
          <a:lstStyle>
            <a:lvl1pPr marL="173038" indent="-173038">
              <a:lnSpc>
                <a:spcPts val="2600"/>
              </a:lnSpc>
              <a:buFont typeface="Arial" pitchFamily="34" charset="0"/>
              <a:buChar char="•"/>
              <a:defRPr sz="2400" b="0"/>
            </a:lvl1pPr>
            <a:lvl2pPr marL="684213" indent="-227013">
              <a:lnSpc>
                <a:spcPts val="2600"/>
              </a:lnSpc>
              <a:defRPr sz="2000"/>
            </a:lvl2pPr>
            <a:lvl3pPr marL="1087438" indent="-173038">
              <a:lnSpc>
                <a:spcPts val="2600"/>
              </a:lnSpc>
              <a:defRPr sz="1800"/>
            </a:lvl3pPr>
            <a:lvl4pPr marL="1541463" indent="-169863">
              <a:lnSpc>
                <a:spcPts val="2600"/>
              </a:lnSpc>
              <a:defRPr sz="1600"/>
            </a:lvl4pPr>
            <a:lvl5pPr marL="2001838" indent="-173038">
              <a:lnSpc>
                <a:spcPts val="2600"/>
              </a:lnSpc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533400" y="914400"/>
            <a:ext cx="82512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/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2438400" y="3054000"/>
            <a:ext cx="6324600" cy="838200"/>
          </a:xfrm>
        </p:spPr>
        <p:txBody>
          <a:bodyPr>
            <a:normAutofit/>
          </a:bodyPr>
          <a:lstStyle>
            <a:lvl1pPr marL="57150" indent="0">
              <a:buFontTx/>
              <a:buNone/>
              <a:defRPr sz="18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533400" y="914400"/>
            <a:ext cx="82512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6"/>
          </p:nvPr>
        </p:nvSpPr>
        <p:spPr>
          <a:xfrm>
            <a:off x="2438400" y="1635600"/>
            <a:ext cx="6324600" cy="838200"/>
          </a:xfrm>
        </p:spPr>
        <p:txBody>
          <a:bodyPr>
            <a:normAutofit/>
          </a:bodyPr>
          <a:lstStyle>
            <a:lvl1pPr marL="57150" indent="0">
              <a:buFontTx/>
              <a:buNone/>
              <a:defRPr sz="18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2438400" y="2344800"/>
            <a:ext cx="6324600" cy="838200"/>
          </a:xfrm>
        </p:spPr>
        <p:txBody>
          <a:bodyPr>
            <a:normAutofit/>
          </a:bodyPr>
          <a:lstStyle>
            <a:lvl1pPr marL="57150" indent="0">
              <a:buFontTx/>
              <a:buNone/>
              <a:defRPr sz="18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2438400" y="3763200"/>
            <a:ext cx="6324600" cy="838200"/>
          </a:xfrm>
        </p:spPr>
        <p:txBody>
          <a:bodyPr>
            <a:normAutofit/>
          </a:bodyPr>
          <a:lstStyle>
            <a:lvl1pPr marL="57150" indent="0">
              <a:buFontTx/>
              <a:buNone/>
              <a:defRPr sz="18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2438400" y="4472400"/>
            <a:ext cx="6324600" cy="838200"/>
          </a:xfrm>
        </p:spPr>
        <p:txBody>
          <a:bodyPr>
            <a:normAutofit/>
          </a:bodyPr>
          <a:lstStyle>
            <a:lvl1pPr marL="57150" indent="0">
              <a:buFontTx/>
              <a:buNone/>
              <a:defRPr sz="18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2438400" y="5181600"/>
            <a:ext cx="6324600" cy="838200"/>
          </a:xfrm>
        </p:spPr>
        <p:txBody>
          <a:bodyPr>
            <a:normAutofit/>
          </a:bodyPr>
          <a:lstStyle>
            <a:lvl1pPr marL="57150" indent="0">
              <a:buFontTx/>
              <a:buNone/>
              <a:defRPr sz="18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9812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810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2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4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4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533400" y="914400"/>
            <a:ext cx="82512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2362200" cy="205739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>
          <a:xfrm>
            <a:off x="2971800" y="1524000"/>
            <a:ext cx="5715000" cy="205739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4"/>
          </p:nvPr>
        </p:nvSpPr>
        <p:spPr>
          <a:xfrm>
            <a:off x="457200" y="3638070"/>
            <a:ext cx="2362200" cy="2057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15"/>
          </p:nvPr>
        </p:nvSpPr>
        <p:spPr>
          <a:xfrm>
            <a:off x="2971800" y="3638070"/>
            <a:ext cx="3657600" cy="20574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533400" y="914400"/>
            <a:ext cx="82512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457200" y="3048001"/>
            <a:ext cx="2743200" cy="2666999"/>
          </a:xfrm>
        </p:spPr>
        <p:txBody>
          <a:bodyPr lIns="274320" tIns="0" rIns="182880">
            <a:normAutofit/>
          </a:bodyPr>
          <a:lstStyle>
            <a:lvl1pPr>
              <a:lnSpc>
                <a:spcPts val="2000"/>
              </a:lnSpc>
              <a:defRPr sz="1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2"/>
          </p:nvPr>
        </p:nvSpPr>
        <p:spPr>
          <a:xfrm>
            <a:off x="3238500" y="3048001"/>
            <a:ext cx="2743200" cy="2666999"/>
          </a:xfrm>
        </p:spPr>
        <p:txBody>
          <a:bodyPr lIns="274320" tIns="0" rIns="182880">
            <a:normAutofit/>
          </a:bodyPr>
          <a:lstStyle>
            <a:lvl1pPr>
              <a:lnSpc>
                <a:spcPts val="2000"/>
              </a:lnSpc>
              <a:defRPr sz="1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14"/>
          </p:nvPr>
        </p:nvSpPr>
        <p:spPr>
          <a:xfrm>
            <a:off x="6019800" y="3048001"/>
            <a:ext cx="2743200" cy="2666999"/>
          </a:xfrm>
        </p:spPr>
        <p:txBody>
          <a:bodyPr lIns="274320" tIns="0" rIns="182880">
            <a:normAutofit/>
          </a:bodyPr>
          <a:lstStyle>
            <a:lvl1pPr>
              <a:lnSpc>
                <a:spcPts val="2000"/>
              </a:lnSpc>
              <a:defRPr sz="1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sz="half" idx="15"/>
          </p:nvPr>
        </p:nvSpPr>
        <p:spPr>
          <a:xfrm>
            <a:off x="457200" y="1493837"/>
            <a:ext cx="2743200" cy="1477963"/>
          </a:xfrm>
        </p:spPr>
        <p:txBody>
          <a:bodyPr>
            <a:noAutofit/>
          </a:bodyPr>
          <a:lstStyle>
            <a:lvl1pPr>
              <a:defRPr sz="20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Content Placeholder 3"/>
          <p:cNvSpPr>
            <a:spLocks noGrp="1"/>
          </p:cNvSpPr>
          <p:nvPr>
            <p:ph sz="half" idx="16"/>
          </p:nvPr>
        </p:nvSpPr>
        <p:spPr>
          <a:xfrm>
            <a:off x="3276600" y="1493837"/>
            <a:ext cx="2667000" cy="1477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Content Placeholder 3"/>
          <p:cNvSpPr>
            <a:spLocks noGrp="1"/>
          </p:cNvSpPr>
          <p:nvPr>
            <p:ph sz="half" idx="17"/>
          </p:nvPr>
        </p:nvSpPr>
        <p:spPr>
          <a:xfrm>
            <a:off x="6019800" y="1493837"/>
            <a:ext cx="2743200" cy="1477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itle 1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0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533400" y="914400"/>
            <a:ext cx="82512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24000"/>
            <a:ext cx="4040188" cy="304801"/>
          </a:xfrm>
          <a:solidFill>
            <a:schemeClr val="accent4">
              <a:alpha val="39000"/>
            </a:schemeClr>
          </a:solidFill>
        </p:spPr>
        <p:txBody>
          <a:bodyPr tIns="274320" anchor="b">
            <a:noAutofit/>
          </a:bodyPr>
          <a:lstStyle>
            <a:lvl1pPr marL="0" indent="0">
              <a:buNone/>
              <a:defRPr sz="1800" b="1" cap="all" baseline="0">
                <a:solidFill>
                  <a:schemeClr val="bg2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28800"/>
            <a:ext cx="4040188" cy="4068763"/>
          </a:xfrm>
        </p:spPr>
        <p:txBody>
          <a:bodyPr/>
          <a:lstStyle>
            <a:lvl1pPr>
              <a:lnSpc>
                <a:spcPct val="100000"/>
              </a:lnSpc>
              <a:buClr>
                <a:schemeClr val="accent1">
                  <a:lumMod val="20000"/>
                  <a:lumOff val="80000"/>
                </a:schemeClr>
              </a:buClr>
              <a:defRPr sz="2000"/>
            </a:lvl1pPr>
            <a:lvl2pPr>
              <a:lnSpc>
                <a:spcPct val="100000"/>
              </a:lnSpc>
              <a:buClr>
                <a:schemeClr val="accent1">
                  <a:lumMod val="20000"/>
                  <a:lumOff val="80000"/>
                </a:schemeClr>
              </a:buClr>
              <a:defRPr sz="2000"/>
            </a:lvl2pPr>
            <a:lvl3pPr>
              <a:lnSpc>
                <a:spcPct val="100000"/>
              </a:lnSpc>
              <a:buClr>
                <a:schemeClr val="accent1">
                  <a:lumMod val="20000"/>
                  <a:lumOff val="80000"/>
                </a:schemeClr>
              </a:buClr>
              <a:defRPr sz="1800"/>
            </a:lvl3pPr>
            <a:lvl4pPr>
              <a:lnSpc>
                <a:spcPct val="100000"/>
              </a:lnSpc>
              <a:buClr>
                <a:schemeClr val="accent1">
                  <a:lumMod val="20000"/>
                  <a:lumOff val="80000"/>
                </a:schemeClr>
              </a:buClr>
              <a:defRPr sz="1600"/>
            </a:lvl4pPr>
            <a:lvl5pPr>
              <a:lnSpc>
                <a:spcPct val="100000"/>
              </a:lnSpc>
              <a:buClr>
                <a:schemeClr val="accent1">
                  <a:lumMod val="20000"/>
                  <a:lumOff val="80000"/>
                </a:schemeClr>
              </a:buCl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828800"/>
            <a:ext cx="4041775" cy="4068763"/>
          </a:xfrm>
        </p:spPr>
        <p:txBody>
          <a:bodyPr/>
          <a:lstStyle>
            <a:lvl1pPr>
              <a:buClr>
                <a:schemeClr val="accent1">
                  <a:lumMod val="20000"/>
                  <a:lumOff val="80000"/>
                </a:schemeClr>
              </a:buClr>
              <a:defRPr sz="2000"/>
            </a:lvl1pPr>
            <a:lvl2pPr>
              <a:buClr>
                <a:schemeClr val="accent1">
                  <a:lumMod val="20000"/>
                  <a:lumOff val="80000"/>
                </a:schemeClr>
              </a:buClr>
              <a:defRPr sz="2000"/>
            </a:lvl2pPr>
            <a:lvl3pPr>
              <a:buClr>
                <a:schemeClr val="accent1">
                  <a:lumMod val="20000"/>
                  <a:lumOff val="80000"/>
                </a:schemeClr>
              </a:buClr>
              <a:defRPr sz="1800"/>
            </a:lvl3pPr>
            <a:lvl4pPr>
              <a:buClr>
                <a:schemeClr val="accent1">
                  <a:lumMod val="20000"/>
                  <a:lumOff val="80000"/>
                </a:schemeClr>
              </a:buClr>
              <a:defRPr sz="1600"/>
            </a:lvl4pPr>
            <a:lvl5pPr>
              <a:buClr>
                <a:schemeClr val="accent1">
                  <a:lumMod val="20000"/>
                  <a:lumOff val="80000"/>
                </a:schemeClr>
              </a:buCl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2"/>
          </p:nvPr>
        </p:nvSpPr>
        <p:spPr>
          <a:xfrm>
            <a:off x="4648200" y="1524001"/>
            <a:ext cx="4040188" cy="304801"/>
          </a:xfrm>
          <a:solidFill>
            <a:schemeClr val="accent4">
              <a:alpha val="39000"/>
            </a:schemeClr>
          </a:solidFill>
        </p:spPr>
        <p:txBody>
          <a:bodyPr tIns="274320" anchor="b">
            <a:noAutofit/>
          </a:bodyPr>
          <a:lstStyle>
            <a:lvl1pPr marL="0" indent="0">
              <a:buNone/>
              <a:defRPr sz="1800" b="1" cap="all" baseline="0">
                <a:solidFill>
                  <a:schemeClr val="bg2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8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533400" y="914400"/>
            <a:ext cx="82512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533400" y="914400"/>
            <a:ext cx="82512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4400" y="342437"/>
            <a:ext cx="8229600" cy="6397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990600"/>
            <a:ext cx="8229600" cy="51355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40585" y="6630015"/>
            <a:ext cx="2895600" cy="365125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2"/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6600600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 sz="1200" b="1">
                <a:solidFill>
                  <a:schemeClr val="bg2"/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5257800" y="2895600"/>
            <a:ext cx="1219200" cy="10668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Perpetua" pitchFamily="18" charset="0"/>
              <a:ea typeface="+mj-ea"/>
              <a:cs typeface="+mj-cs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5410200" y="2667000"/>
            <a:ext cx="1447800" cy="1371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Perpetua" pitchFamily="18" charset="0"/>
              <a:ea typeface="+mj-ea"/>
              <a:cs typeface="+mj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60" r:id="rId3"/>
    <p:sldLayoutId id="2147483651" r:id="rId4"/>
    <p:sldLayoutId id="2147483652" r:id="rId5"/>
    <p:sldLayoutId id="2147483661" r:id="rId6"/>
    <p:sldLayoutId id="2147483662" r:id="rId7"/>
    <p:sldLayoutId id="2147483653" r:id="rId8"/>
    <p:sldLayoutId id="2147483654" r:id="rId9"/>
    <p:sldLayoutId id="2147483655" r:id="rId10"/>
    <p:sldLayoutId id="2147483656" r:id="rId11"/>
    <p:sldLayoutId id="2147483664" r:id="rId12"/>
    <p:sldLayoutId id="2147483657" r:id="rId13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3600" b="1" kern="1200" baseline="0">
          <a:solidFill>
            <a:schemeClr val="bg2"/>
          </a:solidFill>
          <a:latin typeface="+mj-lt"/>
          <a:ea typeface="+mj-ea"/>
          <a:cs typeface="Segoe UI" pitchFamily="34" charset="0"/>
        </a:defRPr>
      </a:lvl1pPr>
    </p:titleStyle>
    <p:bodyStyle>
      <a:lvl1pPr marL="173038" indent="-173038" algn="l" defTabSz="914400" rtl="0" eaLnBrk="1" latinLnBrk="0" hangingPunct="1">
        <a:lnSpc>
          <a:spcPct val="100000"/>
        </a:lnSpc>
        <a:spcBef>
          <a:spcPct val="20000"/>
        </a:spcBef>
        <a:buClr>
          <a:schemeClr val="bg2"/>
        </a:buClr>
        <a:buSzPct val="70000"/>
        <a:buFont typeface="Arial" pitchFamily="34" charset="0"/>
        <a:buChar char="•"/>
        <a:defRPr sz="3200" kern="1200">
          <a:solidFill>
            <a:schemeClr val="bg2"/>
          </a:solidFill>
          <a:latin typeface="+mn-lt"/>
          <a:ea typeface="+mn-ea"/>
          <a:cs typeface="Segoe UI" pitchFamily="34" charset="0"/>
        </a:defRPr>
      </a:lvl1pPr>
      <a:lvl2pPr marL="627063" indent="-169863" algn="l" defTabSz="914400" rtl="0" eaLnBrk="1" latinLnBrk="0" hangingPunct="1">
        <a:lnSpc>
          <a:spcPct val="100000"/>
        </a:lnSpc>
        <a:spcBef>
          <a:spcPct val="20000"/>
        </a:spcBef>
        <a:buClr>
          <a:schemeClr val="bg2"/>
        </a:buClr>
        <a:buSzPct val="70000"/>
        <a:buFont typeface="Arial" pitchFamily="34" charset="0"/>
        <a:buChar char="•"/>
        <a:defRPr sz="2800" kern="1200">
          <a:solidFill>
            <a:schemeClr val="bg2"/>
          </a:solidFill>
          <a:latin typeface="+mn-lt"/>
          <a:ea typeface="+mn-ea"/>
          <a:cs typeface="Segoe UI" pitchFamily="34" charset="0"/>
        </a:defRPr>
      </a:lvl2pPr>
      <a:lvl3pPr marL="1030288" indent="-115888" algn="l" defTabSz="914400" rtl="0" eaLnBrk="1" latinLnBrk="0" hangingPunct="1">
        <a:lnSpc>
          <a:spcPct val="100000"/>
        </a:lnSpc>
        <a:spcBef>
          <a:spcPct val="20000"/>
        </a:spcBef>
        <a:buClr>
          <a:schemeClr val="bg2"/>
        </a:buClr>
        <a:buSzPct val="70000"/>
        <a:buFont typeface="Arial" pitchFamily="34" charset="0"/>
        <a:buChar char="•"/>
        <a:defRPr sz="2400" kern="1200">
          <a:solidFill>
            <a:schemeClr val="bg2"/>
          </a:solidFill>
          <a:latin typeface="+mn-lt"/>
          <a:ea typeface="+mn-ea"/>
          <a:cs typeface="Segoe UI" pitchFamily="34" charset="0"/>
        </a:defRPr>
      </a:lvl3pPr>
      <a:lvl4pPr marL="1482725" indent="-111125" algn="l" defTabSz="914400" rtl="0" eaLnBrk="1" latinLnBrk="0" hangingPunct="1">
        <a:lnSpc>
          <a:spcPct val="100000"/>
        </a:lnSpc>
        <a:spcBef>
          <a:spcPct val="20000"/>
        </a:spcBef>
        <a:buClr>
          <a:schemeClr val="bg2"/>
        </a:buClr>
        <a:buSzPct val="70000"/>
        <a:buFont typeface="Arial" pitchFamily="34" charset="0"/>
        <a:buChar char="•"/>
        <a:defRPr sz="2000" kern="1200">
          <a:solidFill>
            <a:schemeClr val="bg2"/>
          </a:solidFill>
          <a:latin typeface="+mn-lt"/>
          <a:ea typeface="+mn-ea"/>
          <a:cs typeface="Segoe UI" pitchFamily="34" charset="0"/>
        </a:defRPr>
      </a:lvl4pPr>
      <a:lvl5pPr marL="1944688" indent="-115888" algn="l" defTabSz="914400" rtl="0" eaLnBrk="1" latinLnBrk="0" hangingPunct="1">
        <a:lnSpc>
          <a:spcPct val="100000"/>
        </a:lnSpc>
        <a:spcBef>
          <a:spcPct val="20000"/>
        </a:spcBef>
        <a:buClr>
          <a:schemeClr val="bg2"/>
        </a:buClr>
        <a:buSzPct val="70000"/>
        <a:buFont typeface="Arial" pitchFamily="34" charset="0"/>
        <a:buChar char="•"/>
        <a:defRPr sz="2000" kern="1200">
          <a:solidFill>
            <a:schemeClr val="bg2"/>
          </a:solidFill>
          <a:latin typeface="+mn-lt"/>
          <a:ea typeface="+mn-ea"/>
          <a:cs typeface="Segoe UI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m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m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m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m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Metin Düzenlemesi/Dizgisi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464400" y="914400"/>
            <a:ext cx="8320200" cy="457200"/>
          </a:xfrm>
        </p:spPr>
        <p:txBody>
          <a:bodyPr/>
          <a:lstStyle/>
          <a:p>
            <a:r>
              <a:rPr lang="tr-TR" dirty="0" smtClean="0"/>
              <a:t>Kelimeler arasındaki boşluklar</a:t>
            </a:r>
            <a:endParaRPr lang="tr-TR" dirty="0"/>
          </a:p>
          <a:p>
            <a:endParaRPr lang="tr-TR" dirty="0"/>
          </a:p>
        </p:txBody>
      </p:sp>
      <p:sp>
        <p:nvSpPr>
          <p:cNvPr id="2" name="Rectangle 1"/>
          <p:cNvSpPr/>
          <p:nvPr/>
        </p:nvSpPr>
        <p:spPr>
          <a:xfrm>
            <a:off x="1168116" y="1948637"/>
            <a:ext cx="6912768" cy="1440160"/>
          </a:xfrm>
          <a:prstGeom prst="rect">
            <a:avLst/>
          </a:prstGeom>
          <a:solidFill>
            <a:schemeClr val="bg1">
              <a:lumMod val="50000"/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dirty="0" err="1" smtClean="0"/>
              <a:t>LaTex</a:t>
            </a:r>
            <a:r>
              <a:rPr lang="tr-TR" sz="2800" dirty="0" smtClean="0"/>
              <a:t>, belgenin düz bir sağ </a:t>
            </a:r>
            <a:r>
              <a:rPr lang="tr-TR" sz="2800" dirty="0" err="1" smtClean="0"/>
              <a:t>marjinine</a:t>
            </a:r>
            <a:r>
              <a:rPr lang="tr-TR" sz="2800" dirty="0" smtClean="0"/>
              <a:t> sahip olması için kelimeler arasına değişebilen boşluklar yerleştirir.</a:t>
            </a:r>
            <a:endParaRPr lang="tr-TR" sz="2800" dirty="0"/>
          </a:p>
        </p:txBody>
      </p:sp>
      <p:sp>
        <p:nvSpPr>
          <p:cNvPr id="11" name="Rectangle 10"/>
          <p:cNvSpPr/>
          <p:nvPr/>
        </p:nvSpPr>
        <p:spPr>
          <a:xfrm>
            <a:off x="1168116" y="3892853"/>
            <a:ext cx="6912768" cy="1776622"/>
          </a:xfrm>
          <a:prstGeom prst="rect">
            <a:avLst/>
          </a:prstGeom>
          <a:solidFill>
            <a:schemeClr val="bg1">
              <a:lumMod val="50000"/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dirty="0" err="1" smtClean="0"/>
              <a:t>LaTex</a:t>
            </a:r>
            <a:r>
              <a:rPr lang="tr-TR" sz="2800" dirty="0" smtClean="0"/>
              <a:t>, cümle sonlarına normalden biraz daha fazla boşluk koyar. </a:t>
            </a:r>
            <a:r>
              <a:rPr lang="tr-TR" sz="2800" dirty="0" err="1" smtClean="0"/>
              <a:t>LaTex</a:t>
            </a:r>
            <a:r>
              <a:rPr lang="tr-TR" sz="2800" dirty="0" smtClean="0"/>
              <a:t> cümlelerin nokta, soru işareti ya da ünlem işareti ile sona erdiğini varsayar.</a:t>
            </a:r>
            <a:endParaRPr lang="tr-TR" sz="2800" dirty="0"/>
          </a:p>
        </p:txBody>
      </p:sp>
    </p:spTree>
    <p:extLst>
      <p:ext uri="{BB962C8B-B14F-4D97-AF65-F5344CB8AC3E}">
        <p14:creationId xmlns:p14="http://schemas.microsoft.com/office/powerpoint/2010/main" val="1491348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Metin Düzenlemesi/Dizgisi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464400" y="914400"/>
            <a:ext cx="8320200" cy="457200"/>
          </a:xfrm>
        </p:spPr>
        <p:txBody>
          <a:bodyPr/>
          <a:lstStyle/>
          <a:p>
            <a:r>
              <a:rPr lang="tr-TR" dirty="0"/>
              <a:t>Başlıklar, Parçalar, Bölümler</a:t>
            </a:r>
          </a:p>
          <a:p>
            <a:endParaRPr lang="tr-TR" dirty="0"/>
          </a:p>
        </p:txBody>
      </p:sp>
      <p:sp>
        <p:nvSpPr>
          <p:cNvPr id="10" name="Rectangle 9"/>
          <p:cNvSpPr/>
          <p:nvPr/>
        </p:nvSpPr>
        <p:spPr>
          <a:xfrm>
            <a:off x="1122816" y="2492896"/>
            <a:ext cx="6912768" cy="1368152"/>
          </a:xfrm>
          <a:prstGeom prst="rect">
            <a:avLst/>
          </a:prstGeom>
          <a:solidFill>
            <a:schemeClr val="bg1">
              <a:lumMod val="50000"/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dirty="0" smtClean="0"/>
              <a:t>Bu komut ile </a:t>
            </a:r>
            <a:r>
              <a:rPr lang="tr-TR" sz="2800" dirty="0" err="1" smtClean="0"/>
              <a:t>LaTex</a:t>
            </a:r>
            <a:r>
              <a:rPr lang="tr-TR" sz="2800" dirty="0" smtClean="0"/>
              <a:t> konu ve bölüm başlıkları ile onların bulundukları sayfa numaralarını alarak bir içindekiler dizini oluşturur.</a:t>
            </a:r>
            <a:endParaRPr lang="tr-TR" sz="2800" dirty="0"/>
          </a:p>
        </p:txBody>
      </p:sp>
      <p:sp>
        <p:nvSpPr>
          <p:cNvPr id="5" name="Rectangle 4"/>
          <p:cNvSpPr/>
          <p:nvPr/>
        </p:nvSpPr>
        <p:spPr>
          <a:xfrm>
            <a:off x="1122816" y="1585319"/>
            <a:ext cx="6912768" cy="432048"/>
          </a:xfrm>
          <a:prstGeom prst="rect">
            <a:avLst/>
          </a:prstGeom>
          <a:solidFill>
            <a:schemeClr val="accent6">
              <a:alpha val="51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spcCol="0" rtlCol="0" anchor="t" anchorCtr="0"/>
          <a:lstStyle/>
          <a:p>
            <a:pPr algn="ctr"/>
            <a:r>
              <a:rPr lang="tr-TR" sz="2400" dirty="0" smtClean="0"/>
              <a:t>\</a:t>
            </a:r>
            <a:r>
              <a:rPr lang="tr-TR" sz="2400" dirty="0" err="1" smtClean="0"/>
              <a:t>tableofcontents</a:t>
            </a:r>
            <a:endParaRPr lang="tr-TR" sz="2400" dirty="0"/>
          </a:p>
        </p:txBody>
      </p:sp>
      <p:sp>
        <p:nvSpPr>
          <p:cNvPr id="6" name="Rectangle 5"/>
          <p:cNvSpPr/>
          <p:nvPr/>
        </p:nvSpPr>
        <p:spPr>
          <a:xfrm>
            <a:off x="1122816" y="4048544"/>
            <a:ext cx="6912768" cy="1468687"/>
          </a:xfrm>
          <a:prstGeom prst="rect">
            <a:avLst/>
          </a:prstGeom>
          <a:solidFill>
            <a:schemeClr val="bg1">
              <a:lumMod val="50000"/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dirty="0" smtClean="0"/>
              <a:t>Bu komut kullanıldığı zaman </a:t>
            </a:r>
            <a:r>
              <a:rPr lang="tr-TR" sz="2800" dirty="0" err="1" smtClean="0"/>
              <a:t>LaTex</a:t>
            </a:r>
            <a:r>
              <a:rPr lang="tr-TR" sz="2800" dirty="0" smtClean="0"/>
              <a:t> belgenin iki defa, bazen de üç defa derlenmesine ihtiyaç duyar.</a:t>
            </a:r>
            <a:endParaRPr lang="tr-TR" sz="2800" dirty="0"/>
          </a:p>
        </p:txBody>
      </p:sp>
    </p:spTree>
    <p:extLst>
      <p:ext uri="{BB962C8B-B14F-4D97-AF65-F5344CB8AC3E}">
        <p14:creationId xmlns:p14="http://schemas.microsoft.com/office/powerpoint/2010/main" val="1506496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Metin Düzenlemesi/Dizgisi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464400" y="914400"/>
            <a:ext cx="8320200" cy="457200"/>
          </a:xfrm>
        </p:spPr>
        <p:txBody>
          <a:bodyPr/>
          <a:lstStyle/>
          <a:p>
            <a:r>
              <a:rPr lang="tr-TR" dirty="0"/>
              <a:t>Başlıklar, Parçalar, Bölümler</a:t>
            </a:r>
          </a:p>
          <a:p>
            <a:endParaRPr lang="tr-TR" dirty="0"/>
          </a:p>
        </p:txBody>
      </p:sp>
      <p:sp>
        <p:nvSpPr>
          <p:cNvPr id="10" name="Rectangle 9"/>
          <p:cNvSpPr/>
          <p:nvPr/>
        </p:nvSpPr>
        <p:spPr>
          <a:xfrm>
            <a:off x="1122816" y="2004251"/>
            <a:ext cx="6912768" cy="1368152"/>
          </a:xfrm>
          <a:prstGeom prst="rect">
            <a:avLst/>
          </a:prstGeom>
          <a:solidFill>
            <a:schemeClr val="bg1">
              <a:lumMod val="50000"/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dirty="0" smtClean="0"/>
              <a:t>Bölüm komutlarının sonunda * işareti bulunan şeklileri de vardır. * ile birlikte kullanıldıkları takdirde </a:t>
            </a:r>
            <a:r>
              <a:rPr lang="tr-TR" sz="2800" dirty="0" err="1" smtClean="0"/>
              <a:t>LaTex</a:t>
            </a:r>
            <a:r>
              <a:rPr lang="tr-TR" sz="2800" dirty="0" smtClean="0"/>
              <a:t> bu bölümleri numaralandırmaz.</a:t>
            </a:r>
            <a:endParaRPr lang="tr-TR" sz="2800" dirty="0"/>
          </a:p>
        </p:txBody>
      </p:sp>
      <p:sp>
        <p:nvSpPr>
          <p:cNvPr id="6" name="Rectangle 5"/>
          <p:cNvSpPr/>
          <p:nvPr/>
        </p:nvSpPr>
        <p:spPr>
          <a:xfrm>
            <a:off x="1122816" y="4048544"/>
            <a:ext cx="6912768" cy="1468687"/>
          </a:xfrm>
          <a:prstGeom prst="rect">
            <a:avLst/>
          </a:prstGeom>
          <a:solidFill>
            <a:schemeClr val="bg1">
              <a:lumMod val="50000"/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dirty="0" smtClean="0"/>
              <a:t>Örneğin \</a:t>
            </a:r>
            <a:r>
              <a:rPr lang="tr-TR" sz="2800" dirty="0" err="1" smtClean="0"/>
              <a:t>section</a:t>
            </a:r>
            <a:r>
              <a:rPr lang="tr-TR" sz="2800" dirty="0" smtClean="0"/>
              <a:t>{Yardım} komutu \</a:t>
            </a:r>
            <a:r>
              <a:rPr lang="tr-TR" sz="2800" dirty="0" err="1" smtClean="0"/>
              <a:t>section</a:t>
            </a:r>
            <a:r>
              <a:rPr lang="tr-TR" sz="2800" dirty="0" smtClean="0"/>
              <a:t>*{yardım} şekline dönüşür.</a:t>
            </a:r>
            <a:endParaRPr lang="tr-TR" sz="2800" dirty="0"/>
          </a:p>
        </p:txBody>
      </p:sp>
    </p:spTree>
    <p:extLst>
      <p:ext uri="{BB962C8B-B14F-4D97-AF65-F5344CB8AC3E}">
        <p14:creationId xmlns:p14="http://schemas.microsoft.com/office/powerpoint/2010/main" val="2408832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Metin Düzenlemesi/Dizgisi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464400" y="914400"/>
            <a:ext cx="8320200" cy="457200"/>
          </a:xfrm>
        </p:spPr>
        <p:txBody>
          <a:bodyPr/>
          <a:lstStyle/>
          <a:p>
            <a:r>
              <a:rPr lang="tr-TR" dirty="0"/>
              <a:t>Başlıklar, Parçalar, Bölümler</a:t>
            </a:r>
          </a:p>
          <a:p>
            <a:endParaRPr lang="tr-TR" dirty="0"/>
          </a:p>
        </p:txBody>
      </p:sp>
      <p:sp>
        <p:nvSpPr>
          <p:cNvPr id="10" name="Rectangle 9"/>
          <p:cNvSpPr/>
          <p:nvPr/>
        </p:nvSpPr>
        <p:spPr>
          <a:xfrm>
            <a:off x="1122816" y="1554391"/>
            <a:ext cx="6912768" cy="2792901"/>
          </a:xfrm>
          <a:prstGeom prst="rect">
            <a:avLst/>
          </a:prstGeom>
          <a:solidFill>
            <a:schemeClr val="bg1">
              <a:lumMod val="50000"/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dirty="0" smtClean="0"/>
              <a:t>Çoğunlukla bölüm başlıkları içindekiler dizininde metin içinde geçtikleri biçimde geçer. Ancak başlıkların çok uzun olması durumunda bu mümkün olmamaktadır. Bunun için içindekiler dizininde kullanılmak üzere daha öz bir başlık tanımlanabilir.</a:t>
            </a:r>
            <a:endParaRPr lang="tr-TR" sz="2800" dirty="0"/>
          </a:p>
        </p:txBody>
      </p:sp>
      <p:sp>
        <p:nvSpPr>
          <p:cNvPr id="6" name="Rectangle 5"/>
          <p:cNvSpPr/>
          <p:nvPr/>
        </p:nvSpPr>
        <p:spPr>
          <a:xfrm>
            <a:off x="150708" y="4530083"/>
            <a:ext cx="8856984" cy="1468687"/>
          </a:xfrm>
          <a:prstGeom prst="rect">
            <a:avLst/>
          </a:prstGeom>
          <a:solidFill>
            <a:schemeClr val="bg1">
              <a:lumMod val="50000"/>
              <a:alpha val="9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\</a:t>
            </a:r>
            <a:r>
              <a:rPr lang="tr-TR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</a:t>
            </a:r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[içindekiler dizini için bir başlık]{metin içinde geçecek </a:t>
            </a:r>
            <a:r>
              <a:rPr lang="tr-TR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uzuuun</a:t>
            </a:r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ve  özellikle de sıkıcı bir başlık}</a:t>
            </a:r>
            <a:endParaRPr lang="tr-T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0171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Metin Düzenlemesi/Dizgisi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464400" y="914400"/>
            <a:ext cx="8320200" cy="457200"/>
          </a:xfrm>
        </p:spPr>
        <p:txBody>
          <a:bodyPr/>
          <a:lstStyle/>
          <a:p>
            <a:r>
              <a:rPr lang="tr-TR" dirty="0"/>
              <a:t>Başlıklar, Parçalar, Bölümler</a:t>
            </a:r>
          </a:p>
          <a:p>
            <a:endParaRPr lang="tr-TR" dirty="0"/>
          </a:p>
        </p:txBody>
      </p:sp>
      <p:sp>
        <p:nvSpPr>
          <p:cNvPr id="10" name="Rectangle 9"/>
          <p:cNvSpPr/>
          <p:nvPr/>
        </p:nvSpPr>
        <p:spPr>
          <a:xfrm>
            <a:off x="1168116" y="1523562"/>
            <a:ext cx="6912768" cy="477326"/>
          </a:xfrm>
          <a:prstGeom prst="rect">
            <a:avLst/>
          </a:prstGeom>
          <a:solidFill>
            <a:schemeClr val="bg1">
              <a:lumMod val="50000"/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dirty="0" smtClean="0"/>
              <a:t>Bütün bir dokümanın başlığı</a:t>
            </a:r>
            <a:endParaRPr lang="tr-TR" sz="2800" dirty="0"/>
          </a:p>
        </p:txBody>
      </p:sp>
      <p:sp>
        <p:nvSpPr>
          <p:cNvPr id="13" name="Rectangle 12"/>
          <p:cNvSpPr/>
          <p:nvPr/>
        </p:nvSpPr>
        <p:spPr>
          <a:xfrm>
            <a:off x="1168116" y="2155737"/>
            <a:ext cx="6912768" cy="576064"/>
          </a:xfrm>
          <a:prstGeom prst="rect">
            <a:avLst/>
          </a:prstGeom>
          <a:solidFill>
            <a:schemeClr val="accent2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\</a:t>
            </a:r>
            <a:r>
              <a:rPr lang="tr-T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maketitle</a:t>
            </a:r>
            <a:endParaRPr lang="tr-TR" sz="2800" dirty="0"/>
          </a:p>
        </p:txBody>
      </p:sp>
      <p:sp>
        <p:nvSpPr>
          <p:cNvPr id="6" name="Rectangle 5"/>
          <p:cNvSpPr/>
          <p:nvPr/>
        </p:nvSpPr>
        <p:spPr>
          <a:xfrm>
            <a:off x="1168116" y="2893905"/>
            <a:ext cx="6912768" cy="895136"/>
          </a:xfrm>
          <a:prstGeom prst="rect">
            <a:avLst/>
          </a:prstGeom>
          <a:solidFill>
            <a:schemeClr val="bg1">
              <a:lumMod val="50000"/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dirty="0" smtClean="0"/>
              <a:t>komutu ile oluşturulur. Bu komut kullanılmadan önce başlığın içeriği</a:t>
            </a:r>
            <a:endParaRPr lang="tr-TR" sz="2800" dirty="0"/>
          </a:p>
        </p:txBody>
      </p:sp>
      <p:sp>
        <p:nvSpPr>
          <p:cNvPr id="7" name="Rectangle 6"/>
          <p:cNvSpPr/>
          <p:nvPr/>
        </p:nvSpPr>
        <p:spPr>
          <a:xfrm>
            <a:off x="1168116" y="3951145"/>
            <a:ext cx="6912768" cy="576064"/>
          </a:xfrm>
          <a:prstGeom prst="rect">
            <a:avLst/>
          </a:prstGeom>
          <a:solidFill>
            <a:schemeClr val="accent2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\</a:t>
            </a:r>
            <a:r>
              <a:rPr lang="tr-TR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title</a:t>
            </a:r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{…}, \</a:t>
            </a:r>
            <a:r>
              <a:rPr lang="tr-TR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author</a:t>
            </a:r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{…}, \</a:t>
            </a:r>
            <a:r>
              <a:rPr lang="tr-TR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date</a:t>
            </a:r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{…}</a:t>
            </a:r>
            <a:endParaRPr lang="tr-TR" sz="2800" dirty="0"/>
          </a:p>
        </p:txBody>
      </p:sp>
      <p:sp>
        <p:nvSpPr>
          <p:cNvPr id="11" name="Rectangle 10"/>
          <p:cNvSpPr/>
          <p:nvPr/>
        </p:nvSpPr>
        <p:spPr>
          <a:xfrm>
            <a:off x="1168116" y="4689313"/>
            <a:ext cx="6912768" cy="1331975"/>
          </a:xfrm>
          <a:prstGeom prst="rect">
            <a:avLst/>
          </a:prstGeom>
          <a:solidFill>
            <a:schemeClr val="bg1">
              <a:lumMod val="50000"/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dirty="0" smtClean="0"/>
              <a:t>gibi komutlar ile tanımlanır. \</a:t>
            </a:r>
            <a:r>
              <a:rPr lang="tr-TR" sz="2800" dirty="0" err="1" smtClean="0"/>
              <a:t>author</a:t>
            </a:r>
            <a:r>
              <a:rPr lang="tr-TR" sz="2800" dirty="0" smtClean="0"/>
              <a:t> komutu kullanılırken \</a:t>
            </a:r>
            <a:r>
              <a:rPr lang="tr-TR" sz="2800" dirty="0" err="1" smtClean="0"/>
              <a:t>and</a:t>
            </a:r>
            <a:r>
              <a:rPr lang="tr-TR" sz="2800" dirty="0" smtClean="0"/>
              <a:t> komutu ile birden fazla yazar adı girilmesi sağlanabilir.</a:t>
            </a:r>
            <a:endParaRPr lang="tr-TR" sz="2800" dirty="0"/>
          </a:p>
        </p:txBody>
      </p:sp>
    </p:spTree>
    <p:extLst>
      <p:ext uri="{BB962C8B-B14F-4D97-AF65-F5344CB8AC3E}">
        <p14:creationId xmlns:p14="http://schemas.microsoft.com/office/powerpoint/2010/main" val="1122033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Metin Düzenlemesi/Dizgisi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464400" y="914400"/>
            <a:ext cx="8320200" cy="457200"/>
          </a:xfrm>
        </p:spPr>
        <p:txBody>
          <a:bodyPr/>
          <a:lstStyle/>
          <a:p>
            <a:r>
              <a:rPr lang="tr-TR" dirty="0" smtClean="0"/>
              <a:t>Başlıklar, Parçalar, Bölümler</a:t>
            </a:r>
            <a:endParaRPr lang="tr-TR" dirty="0"/>
          </a:p>
          <a:p>
            <a:endParaRPr lang="tr-TR" dirty="0"/>
          </a:p>
        </p:txBody>
      </p:sp>
      <p:sp>
        <p:nvSpPr>
          <p:cNvPr id="3" name="Rectangle 2"/>
          <p:cNvSpPr/>
          <p:nvPr/>
        </p:nvSpPr>
        <p:spPr>
          <a:xfrm>
            <a:off x="961354" y="1398250"/>
            <a:ext cx="6804756" cy="432048"/>
          </a:xfrm>
          <a:prstGeom prst="rect">
            <a:avLst/>
          </a:prstGeom>
          <a:solidFill>
            <a:schemeClr val="accent6">
              <a:alpha val="51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spcCol="0" rtlCol="0" anchor="t" anchorCtr="0"/>
          <a:lstStyle/>
          <a:p>
            <a:r>
              <a:rPr lang="tr-TR" sz="2400" dirty="0" smtClean="0"/>
              <a:t>Siz de deneyin…</a:t>
            </a:r>
            <a:endParaRPr lang="tr-TR" sz="2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628800"/>
            <a:ext cx="7272808" cy="5182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0478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Metin Düzenlemesi/Dizgisi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464400" y="914400"/>
            <a:ext cx="8320200" cy="457200"/>
          </a:xfrm>
        </p:spPr>
        <p:txBody>
          <a:bodyPr/>
          <a:lstStyle/>
          <a:p>
            <a:r>
              <a:rPr lang="tr-TR" dirty="0"/>
              <a:t>Başlıklar, Parçalar, Bölümler</a:t>
            </a:r>
          </a:p>
          <a:p>
            <a:endParaRPr lang="tr-TR" dirty="0"/>
          </a:p>
        </p:txBody>
      </p:sp>
      <p:sp>
        <p:nvSpPr>
          <p:cNvPr id="10" name="Rectangle 9"/>
          <p:cNvSpPr/>
          <p:nvPr/>
        </p:nvSpPr>
        <p:spPr>
          <a:xfrm>
            <a:off x="1122816" y="2004250"/>
            <a:ext cx="6912768" cy="2216838"/>
          </a:xfrm>
          <a:prstGeom prst="rect">
            <a:avLst/>
          </a:prstGeom>
          <a:solidFill>
            <a:schemeClr val="bg1">
              <a:lumMod val="50000"/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\</a:t>
            </a:r>
            <a:r>
              <a:rPr lang="tr-TR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frontmatter</a:t>
            </a:r>
            <a:r>
              <a:rPr lang="tr-TR" sz="2800" dirty="0" smtClean="0">
                <a:latin typeface="+mj-lt"/>
                <a:cs typeface="Times New Roman" panose="02020603050405020304" pitchFamily="18" charset="0"/>
              </a:rPr>
              <a:t> :  \</a:t>
            </a:r>
            <a:r>
              <a:rPr lang="tr-TR" sz="2800" dirty="0" err="1" smtClean="0">
                <a:latin typeface="+mj-lt"/>
                <a:cs typeface="Times New Roman" panose="02020603050405020304" pitchFamily="18" charset="0"/>
              </a:rPr>
              <a:t>begin</a:t>
            </a:r>
            <a:r>
              <a:rPr lang="tr-TR" sz="2800" dirty="0" smtClean="0">
                <a:latin typeface="+mj-lt"/>
                <a:cs typeface="Times New Roman" panose="02020603050405020304" pitchFamily="18" charset="0"/>
              </a:rPr>
              <a:t>{</a:t>
            </a:r>
            <a:r>
              <a:rPr lang="tr-TR" sz="2800" dirty="0" err="1" smtClean="0">
                <a:latin typeface="+mj-lt"/>
                <a:cs typeface="Times New Roman" panose="02020603050405020304" pitchFamily="18" charset="0"/>
              </a:rPr>
              <a:t>document</a:t>
            </a:r>
            <a:r>
              <a:rPr lang="tr-TR" sz="2800" dirty="0" smtClean="0">
                <a:latin typeface="+mj-lt"/>
                <a:cs typeface="Times New Roman" panose="02020603050405020304" pitchFamily="18" charset="0"/>
              </a:rPr>
              <a:t>} </a:t>
            </a:r>
            <a:r>
              <a:rPr lang="tr-TR" sz="2800" dirty="0" err="1" smtClean="0">
                <a:latin typeface="+mj-lt"/>
                <a:cs typeface="Times New Roman" panose="02020603050405020304" pitchFamily="18" charset="0"/>
              </a:rPr>
              <a:t>kommutundan</a:t>
            </a:r>
            <a:r>
              <a:rPr lang="tr-TR" sz="2800" dirty="0" smtClean="0">
                <a:latin typeface="+mj-lt"/>
                <a:cs typeface="Times New Roman" panose="02020603050405020304" pitchFamily="18" charset="0"/>
              </a:rPr>
              <a:t> hemen sonra yazılmalıdır. Sayfa numaralarını </a:t>
            </a:r>
            <a:r>
              <a:rPr lang="tr-TR" sz="2800" dirty="0" err="1" smtClean="0">
                <a:latin typeface="+mj-lt"/>
                <a:cs typeface="Times New Roman" panose="02020603050405020304" pitchFamily="18" charset="0"/>
              </a:rPr>
              <a:t>romen</a:t>
            </a:r>
            <a:r>
              <a:rPr lang="tr-TR" sz="2800" dirty="0" smtClean="0">
                <a:latin typeface="+mj-lt"/>
                <a:cs typeface="Times New Roman" panose="02020603050405020304" pitchFamily="18" charset="0"/>
              </a:rPr>
              <a:t> rakamı şeklinde yapar. Başlıklar numarasızdır. Fakat bölümler içindekiler dizininde yer alır.</a:t>
            </a:r>
            <a:endParaRPr lang="tr-T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42888" y="4490515"/>
            <a:ext cx="6912768" cy="1468687"/>
          </a:xfrm>
          <a:prstGeom prst="rect">
            <a:avLst/>
          </a:prstGeom>
          <a:solidFill>
            <a:schemeClr val="bg1">
              <a:lumMod val="50000"/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\</a:t>
            </a:r>
            <a:r>
              <a:rPr lang="tr-TR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mainmatter</a:t>
            </a:r>
            <a:r>
              <a:rPr lang="tr-TR" sz="2800" dirty="0" smtClean="0">
                <a:latin typeface="+mj-lt"/>
                <a:cs typeface="Times New Roman" panose="02020603050405020304" pitchFamily="18" charset="0"/>
              </a:rPr>
              <a:t> : Kitabın ilk konusundan hemen önce gelir. Sayfa numarasını baştan başlatır ve sayfa numaraları </a:t>
            </a:r>
            <a:r>
              <a:rPr lang="tr-TR" sz="2800" dirty="0" err="1" smtClean="0">
                <a:latin typeface="+mj-lt"/>
                <a:cs typeface="Times New Roman" panose="02020603050405020304" pitchFamily="18" charset="0"/>
              </a:rPr>
              <a:t>Arabik</a:t>
            </a:r>
            <a:r>
              <a:rPr lang="tr-TR" sz="2800" dirty="0" smtClean="0">
                <a:latin typeface="+mj-lt"/>
                <a:cs typeface="Times New Roman" panose="02020603050405020304" pitchFamily="18" charset="0"/>
              </a:rPr>
              <a:t> stilinde verilir.</a:t>
            </a:r>
            <a:endParaRPr lang="tr-T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111222" y="1398154"/>
            <a:ext cx="6924361" cy="432048"/>
          </a:xfrm>
          <a:prstGeom prst="rect">
            <a:avLst/>
          </a:prstGeom>
          <a:solidFill>
            <a:schemeClr val="accent6">
              <a:alpha val="51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spcCol="0" rtlCol="0" anchor="t" anchorCtr="0"/>
          <a:lstStyle/>
          <a:p>
            <a:r>
              <a:rPr lang="tr-TR" sz="2400" dirty="0" err="1" smtClean="0"/>
              <a:t>book</a:t>
            </a:r>
            <a:r>
              <a:rPr lang="tr-TR" sz="2400" dirty="0" smtClean="0"/>
              <a:t> sınıfında aşağıdaki gibi özel komutlar vardır:</a:t>
            </a:r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1899395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Metin Düzenlemesi/Dizgisi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464400" y="914400"/>
            <a:ext cx="8320200" cy="457200"/>
          </a:xfrm>
        </p:spPr>
        <p:txBody>
          <a:bodyPr/>
          <a:lstStyle/>
          <a:p>
            <a:r>
              <a:rPr lang="tr-TR" dirty="0"/>
              <a:t>Başlıklar, Parçalar, Bölümler</a:t>
            </a:r>
          </a:p>
          <a:p>
            <a:endParaRPr lang="tr-TR" dirty="0"/>
          </a:p>
        </p:txBody>
      </p:sp>
      <p:sp>
        <p:nvSpPr>
          <p:cNvPr id="10" name="Rectangle 9"/>
          <p:cNvSpPr/>
          <p:nvPr/>
        </p:nvSpPr>
        <p:spPr>
          <a:xfrm>
            <a:off x="1122816" y="2004250"/>
            <a:ext cx="6912768" cy="1352742"/>
          </a:xfrm>
          <a:prstGeom prst="rect">
            <a:avLst/>
          </a:prstGeom>
          <a:solidFill>
            <a:schemeClr val="bg1">
              <a:lumMod val="50000"/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\</a:t>
            </a:r>
            <a:r>
              <a:rPr lang="tr-TR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appendix</a:t>
            </a:r>
            <a:r>
              <a:rPr lang="tr-TR" sz="2800" dirty="0" smtClean="0">
                <a:latin typeface="+mj-lt"/>
                <a:cs typeface="Times New Roman" panose="02020603050405020304" pitchFamily="18" charset="0"/>
              </a:rPr>
              <a:t> :  Kitabın ek bölümleri için kullanılır. Bu komuttan sonra bölümler harfler ile </a:t>
            </a:r>
            <a:r>
              <a:rPr lang="tr-TR" sz="2800" dirty="0" err="1" smtClean="0">
                <a:latin typeface="+mj-lt"/>
                <a:cs typeface="Times New Roman" panose="02020603050405020304" pitchFamily="18" charset="0"/>
              </a:rPr>
              <a:t>numaralandırlır</a:t>
            </a:r>
            <a:r>
              <a:rPr lang="tr-TR" sz="2800" dirty="0" smtClean="0">
                <a:latin typeface="+mj-lt"/>
                <a:cs typeface="Times New Roman" panose="02020603050405020304" pitchFamily="18" charset="0"/>
              </a:rPr>
              <a:t>.</a:t>
            </a:r>
            <a:endParaRPr lang="tr-T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11222" y="3645024"/>
            <a:ext cx="6912768" cy="1468687"/>
          </a:xfrm>
          <a:prstGeom prst="rect">
            <a:avLst/>
          </a:prstGeom>
          <a:solidFill>
            <a:schemeClr val="bg1">
              <a:lumMod val="50000"/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\</a:t>
            </a:r>
            <a:r>
              <a:rPr lang="tr-TR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backmatter</a:t>
            </a:r>
            <a:r>
              <a:rPr lang="tr-TR" sz="2800" dirty="0" smtClean="0">
                <a:latin typeface="+mj-lt"/>
                <a:cs typeface="Times New Roman" panose="02020603050405020304" pitchFamily="18" charset="0"/>
              </a:rPr>
              <a:t> : </a:t>
            </a:r>
            <a:r>
              <a:rPr lang="tr-TR" sz="2800" dirty="0" err="1" smtClean="0">
                <a:latin typeface="+mj-lt"/>
                <a:cs typeface="Times New Roman" panose="02020603050405020304" pitchFamily="18" charset="0"/>
              </a:rPr>
              <a:t>Bibliografi</a:t>
            </a:r>
            <a:r>
              <a:rPr lang="tr-TR" sz="2800" dirty="0" smtClean="0">
                <a:latin typeface="+mj-lt"/>
                <a:cs typeface="Times New Roman" panose="02020603050405020304" pitchFamily="18" charset="0"/>
              </a:rPr>
              <a:t> (kaynakça) ve indeks gibi kitabın en son kısımlarından önce eklenir. </a:t>
            </a:r>
            <a:r>
              <a:rPr lang="tr-TR" sz="2800" dirty="0" err="1" smtClean="0">
                <a:latin typeface="+mj-lt"/>
                <a:cs typeface="Times New Roman" panose="02020603050405020304" pitchFamily="18" charset="0"/>
              </a:rPr>
              <a:t>Göresel</a:t>
            </a:r>
            <a:r>
              <a:rPr lang="tr-TR" sz="2800" dirty="0" smtClean="0">
                <a:latin typeface="+mj-lt"/>
                <a:cs typeface="Times New Roman" panose="02020603050405020304" pitchFamily="18" charset="0"/>
              </a:rPr>
              <a:t> bir etkisi yoktur.</a:t>
            </a:r>
            <a:endParaRPr lang="tr-T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111222" y="1398154"/>
            <a:ext cx="6924361" cy="432048"/>
          </a:xfrm>
          <a:prstGeom prst="rect">
            <a:avLst/>
          </a:prstGeom>
          <a:solidFill>
            <a:schemeClr val="accent6">
              <a:alpha val="51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spcCol="0" rtlCol="0" anchor="t" anchorCtr="0"/>
          <a:lstStyle/>
          <a:p>
            <a:r>
              <a:rPr lang="tr-TR" sz="2400" dirty="0" err="1" smtClean="0"/>
              <a:t>book</a:t>
            </a:r>
            <a:r>
              <a:rPr lang="tr-TR" sz="2400" dirty="0" smtClean="0"/>
              <a:t> sınıfında aşağıdaki gibi özel komutlar vardır:</a:t>
            </a:r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511761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Metin Düzenlemesi/Dizgisi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464400" y="914400"/>
            <a:ext cx="8320200" cy="457200"/>
          </a:xfrm>
        </p:spPr>
        <p:txBody>
          <a:bodyPr/>
          <a:lstStyle/>
          <a:p>
            <a:r>
              <a:rPr lang="tr-TR" dirty="0" smtClean="0"/>
              <a:t>Çapraz Referanslar</a:t>
            </a:r>
            <a:endParaRPr lang="tr-TR" dirty="0"/>
          </a:p>
          <a:p>
            <a:endParaRPr lang="tr-TR" dirty="0"/>
          </a:p>
        </p:txBody>
      </p:sp>
      <p:sp>
        <p:nvSpPr>
          <p:cNvPr id="10" name="Rectangle 9"/>
          <p:cNvSpPr/>
          <p:nvPr/>
        </p:nvSpPr>
        <p:spPr>
          <a:xfrm>
            <a:off x="1122816" y="2004250"/>
            <a:ext cx="6912768" cy="1352742"/>
          </a:xfrm>
          <a:prstGeom prst="rect">
            <a:avLst/>
          </a:prstGeom>
          <a:solidFill>
            <a:schemeClr val="bg1">
              <a:lumMod val="50000"/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800" dirty="0" smtClean="0">
                <a:latin typeface="+mj-lt"/>
                <a:cs typeface="Times New Roman" panose="02020603050405020304" pitchFamily="18" charset="0"/>
              </a:rPr>
              <a:t>Kitap, rapor ve makalelerde şekil, tablo ya da metnin özel parçalarına referans verildiği durumlarla sıkça karşılaşılır. Bu durumda</a:t>
            </a:r>
            <a:endParaRPr lang="tr-TR" sz="2800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91644" y="4797152"/>
            <a:ext cx="6912768" cy="979857"/>
          </a:xfrm>
          <a:prstGeom prst="rect">
            <a:avLst/>
          </a:prstGeom>
          <a:solidFill>
            <a:schemeClr val="bg1">
              <a:lumMod val="50000"/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800" dirty="0" smtClean="0">
                <a:latin typeface="+mj-lt"/>
                <a:cs typeface="Times New Roman" panose="02020603050405020304" pitchFamily="18" charset="0"/>
              </a:rPr>
              <a:t>komutları kullanılır. Belgenin en az iki defa derlenmesi gereklidir.</a:t>
            </a:r>
            <a:endParaRPr lang="tr-TR" sz="2800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168116" y="3791617"/>
            <a:ext cx="6912768" cy="576064"/>
          </a:xfrm>
          <a:prstGeom prst="rect">
            <a:avLst/>
          </a:prstGeom>
          <a:solidFill>
            <a:schemeClr val="accent2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\</a:t>
            </a:r>
            <a:r>
              <a:rPr lang="tr-TR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label</a:t>
            </a:r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{…}, \</a:t>
            </a:r>
            <a:r>
              <a:rPr lang="tr-TR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ref</a:t>
            </a:r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{…}, </a:t>
            </a:r>
            <a:r>
              <a:rPr lang="tr-TR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pageref</a:t>
            </a:r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{…}</a:t>
            </a:r>
            <a:endParaRPr lang="tr-TR" sz="2800" dirty="0"/>
          </a:p>
        </p:txBody>
      </p:sp>
    </p:spTree>
    <p:extLst>
      <p:ext uri="{BB962C8B-B14F-4D97-AF65-F5344CB8AC3E}">
        <p14:creationId xmlns:p14="http://schemas.microsoft.com/office/powerpoint/2010/main" val="3779515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Metin Düzenlemesi/Dizgisi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464400" y="914400"/>
            <a:ext cx="8320200" cy="457200"/>
          </a:xfrm>
        </p:spPr>
        <p:txBody>
          <a:bodyPr/>
          <a:lstStyle/>
          <a:p>
            <a:r>
              <a:rPr lang="tr-TR" dirty="0" smtClean="0"/>
              <a:t>Çapraz Referanslar</a:t>
            </a:r>
            <a:endParaRPr lang="tr-TR" dirty="0"/>
          </a:p>
          <a:p>
            <a:endParaRPr lang="tr-TR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554163"/>
            <a:ext cx="7210900" cy="2321692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567" y="4221088"/>
            <a:ext cx="8116433" cy="1352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858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Metin Düzenlemesi/Dizgisi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464400" y="914400"/>
            <a:ext cx="8320200" cy="457200"/>
          </a:xfrm>
        </p:spPr>
        <p:txBody>
          <a:bodyPr/>
          <a:lstStyle/>
          <a:p>
            <a:r>
              <a:rPr lang="tr-TR" dirty="0" smtClean="0"/>
              <a:t>Dipnotlar</a:t>
            </a:r>
            <a:endParaRPr lang="tr-TR" dirty="0"/>
          </a:p>
          <a:p>
            <a:endParaRPr lang="tr-TR" dirty="0"/>
          </a:p>
        </p:txBody>
      </p:sp>
      <p:sp>
        <p:nvSpPr>
          <p:cNvPr id="6" name="Rectangle 5"/>
          <p:cNvSpPr/>
          <p:nvPr/>
        </p:nvSpPr>
        <p:spPr>
          <a:xfrm>
            <a:off x="1091644" y="2492896"/>
            <a:ext cx="6912768" cy="979857"/>
          </a:xfrm>
          <a:prstGeom prst="rect">
            <a:avLst/>
          </a:prstGeom>
          <a:solidFill>
            <a:schemeClr val="bg1">
              <a:lumMod val="50000"/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800" dirty="0" smtClean="0">
                <a:latin typeface="+mj-lt"/>
                <a:cs typeface="Times New Roman" panose="02020603050405020304" pitchFamily="18" charset="0"/>
              </a:rPr>
              <a:t>komutu ile içinde bulunulan sayfada dipnot oluşturulur.</a:t>
            </a:r>
            <a:endParaRPr lang="tr-TR" sz="2800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091644" y="1554163"/>
            <a:ext cx="6912768" cy="576064"/>
          </a:xfrm>
          <a:prstGeom prst="rect">
            <a:avLst/>
          </a:prstGeom>
          <a:solidFill>
            <a:schemeClr val="accent2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\</a:t>
            </a:r>
            <a:r>
              <a:rPr lang="tr-TR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footnote</a:t>
            </a:r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{dipnot yazısı}</a:t>
            </a:r>
            <a:endParaRPr lang="tr-TR" sz="2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3472753"/>
            <a:ext cx="4685714" cy="1276190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4748943"/>
            <a:ext cx="5620534" cy="15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9833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Metin Düzenlemesi/Dizgisi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464400" y="914400"/>
            <a:ext cx="8320200" cy="457200"/>
          </a:xfrm>
        </p:spPr>
        <p:txBody>
          <a:bodyPr/>
          <a:lstStyle/>
          <a:p>
            <a:r>
              <a:rPr lang="tr-TR" dirty="0" smtClean="0"/>
              <a:t>Kelimeler arasındaki boşluklar</a:t>
            </a:r>
            <a:endParaRPr lang="tr-TR" dirty="0"/>
          </a:p>
          <a:p>
            <a:endParaRPr lang="tr-TR" dirty="0"/>
          </a:p>
        </p:txBody>
      </p:sp>
      <p:sp>
        <p:nvSpPr>
          <p:cNvPr id="10" name="Rectangle 9"/>
          <p:cNvSpPr/>
          <p:nvPr/>
        </p:nvSpPr>
        <p:spPr>
          <a:xfrm>
            <a:off x="1168116" y="1943563"/>
            <a:ext cx="6912768" cy="1012506"/>
          </a:xfrm>
          <a:prstGeom prst="rect">
            <a:avLst/>
          </a:prstGeom>
          <a:solidFill>
            <a:schemeClr val="bg1">
              <a:lumMod val="50000"/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dirty="0" smtClean="0"/>
              <a:t>Bir büyük harfi takip eden noktadan sonra cümle bittiği düşünülmez.</a:t>
            </a:r>
            <a:endParaRPr lang="tr-TR" sz="2800" dirty="0"/>
          </a:p>
        </p:txBody>
      </p:sp>
      <p:sp>
        <p:nvSpPr>
          <p:cNvPr id="13" name="Rectangle 12"/>
          <p:cNvSpPr/>
          <p:nvPr/>
        </p:nvSpPr>
        <p:spPr>
          <a:xfrm>
            <a:off x="1168116" y="3717032"/>
            <a:ext cx="6912768" cy="1012506"/>
          </a:xfrm>
          <a:prstGeom prst="rect">
            <a:avLst/>
          </a:prstGeom>
          <a:solidFill>
            <a:schemeClr val="bg1">
              <a:lumMod val="50000"/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dirty="0" smtClean="0"/>
              <a:t>Eğer büyük harften sonra cümle bitiyor ise noktadan önce \@ kullanılır.</a:t>
            </a:r>
            <a:endParaRPr lang="tr-TR" sz="2800" dirty="0"/>
          </a:p>
        </p:txBody>
      </p:sp>
    </p:spTree>
    <p:extLst>
      <p:ext uri="{BB962C8B-B14F-4D97-AF65-F5344CB8AC3E}">
        <p14:creationId xmlns:p14="http://schemas.microsoft.com/office/powerpoint/2010/main" val="820104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Metin Düzenlemesi/Dizgisi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464400" y="914400"/>
            <a:ext cx="8320200" cy="457200"/>
          </a:xfrm>
        </p:spPr>
        <p:txBody>
          <a:bodyPr/>
          <a:lstStyle/>
          <a:p>
            <a:r>
              <a:rPr lang="tr-TR" dirty="0" smtClean="0"/>
              <a:t>Dipnotlar</a:t>
            </a:r>
            <a:endParaRPr lang="tr-TR" dirty="0"/>
          </a:p>
          <a:p>
            <a:endParaRPr lang="tr-TR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399" y="1518178"/>
            <a:ext cx="8712169" cy="2630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4532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Metin Düzenlemesi/Dizgisi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464400" y="914400"/>
            <a:ext cx="8320200" cy="457200"/>
          </a:xfrm>
        </p:spPr>
        <p:txBody>
          <a:bodyPr/>
          <a:lstStyle/>
          <a:p>
            <a:r>
              <a:rPr lang="tr-TR" dirty="0" smtClean="0"/>
              <a:t>Vurgulu kelimeler</a:t>
            </a:r>
            <a:endParaRPr lang="tr-TR" dirty="0"/>
          </a:p>
          <a:p>
            <a:endParaRPr lang="tr-TR" dirty="0"/>
          </a:p>
        </p:txBody>
      </p:sp>
      <p:sp>
        <p:nvSpPr>
          <p:cNvPr id="10" name="Rectangle 9"/>
          <p:cNvSpPr/>
          <p:nvPr/>
        </p:nvSpPr>
        <p:spPr>
          <a:xfrm>
            <a:off x="1122816" y="2004250"/>
            <a:ext cx="6912768" cy="1064710"/>
          </a:xfrm>
          <a:prstGeom prst="rect">
            <a:avLst/>
          </a:prstGeom>
          <a:solidFill>
            <a:schemeClr val="bg1">
              <a:lumMod val="50000"/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\</a:t>
            </a:r>
            <a:r>
              <a:rPr lang="tr-TR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underline</a:t>
            </a:r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{yazı}</a:t>
            </a:r>
            <a:r>
              <a:rPr lang="tr-TR" sz="2800" dirty="0" smtClean="0">
                <a:latin typeface="+mj-lt"/>
                <a:cs typeface="Times New Roman" panose="02020603050405020304" pitchFamily="18" charset="0"/>
              </a:rPr>
              <a:t> :  Yazının altının çizilmesini sağlar.</a:t>
            </a:r>
            <a:endParaRPr lang="tr-T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11222" y="3645025"/>
            <a:ext cx="6912768" cy="1152128"/>
          </a:xfrm>
          <a:prstGeom prst="rect">
            <a:avLst/>
          </a:prstGeom>
          <a:solidFill>
            <a:schemeClr val="bg1">
              <a:lumMod val="50000"/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\</a:t>
            </a:r>
            <a:r>
              <a:rPr lang="tr-TR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emph</a:t>
            </a:r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{yazı}</a:t>
            </a:r>
            <a:r>
              <a:rPr lang="tr-TR" sz="2800" dirty="0" smtClean="0">
                <a:latin typeface="+mj-lt"/>
                <a:cs typeface="Times New Roman" panose="02020603050405020304" pitchFamily="18" charset="0"/>
              </a:rPr>
              <a:t> : Yazının italik olarak yazılarak vurgulanmasını sağlar.</a:t>
            </a:r>
            <a:endParaRPr lang="tr-T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5639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Metin Düzenlemesi/Dizgisi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464400" y="914400"/>
            <a:ext cx="8320200" cy="457200"/>
          </a:xfrm>
        </p:spPr>
        <p:txBody>
          <a:bodyPr/>
          <a:lstStyle/>
          <a:p>
            <a:r>
              <a:rPr lang="tr-TR" dirty="0" smtClean="0"/>
              <a:t>Vurgulu kelimeler</a:t>
            </a:r>
            <a:endParaRPr lang="tr-TR" dirty="0"/>
          </a:p>
          <a:p>
            <a:endParaRPr lang="tr-TR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579087"/>
            <a:ext cx="4666667" cy="2495238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4095120"/>
            <a:ext cx="5553850" cy="1305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8898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 descr="puzzle_piece_stickfigures.pn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4074" b="4074"/>
          <a:stretch>
            <a:fillRect/>
          </a:stretch>
        </p:blipFill>
        <p:spPr>
          <a:xfrm>
            <a:off x="1143000" y="533400"/>
            <a:ext cx="6858000" cy="35433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Metin Düzenlemesi/Dizgisi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464400" y="914400"/>
            <a:ext cx="8320200" cy="457200"/>
          </a:xfrm>
        </p:spPr>
        <p:txBody>
          <a:bodyPr/>
          <a:lstStyle/>
          <a:p>
            <a:r>
              <a:rPr lang="tr-TR" dirty="0" smtClean="0"/>
              <a:t>Kelimeler arasındaki boşluklar</a:t>
            </a:r>
            <a:endParaRPr lang="tr-TR" dirty="0"/>
          </a:p>
          <a:p>
            <a:endParaRPr lang="tr-TR" dirty="0"/>
          </a:p>
        </p:txBody>
      </p:sp>
      <p:sp>
        <p:nvSpPr>
          <p:cNvPr id="10" name="Rectangle 9"/>
          <p:cNvSpPr/>
          <p:nvPr/>
        </p:nvSpPr>
        <p:spPr>
          <a:xfrm>
            <a:off x="1168116" y="1628800"/>
            <a:ext cx="6912768" cy="1629453"/>
          </a:xfrm>
          <a:prstGeom prst="rect">
            <a:avLst/>
          </a:prstGeom>
          <a:solidFill>
            <a:schemeClr val="bg1">
              <a:lumMod val="50000"/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dirty="0" smtClean="0"/>
              <a:t>~ karakteri genişletilemeyen bir boşluk konulmasını sağlar ve konulduğu yerden satır bölünmesine engel olur.</a:t>
            </a:r>
            <a:endParaRPr lang="tr-TR" sz="2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262" y="3258253"/>
            <a:ext cx="7790476" cy="1610907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2169" y="4726716"/>
            <a:ext cx="6354062" cy="1771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3486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Metin Düzenlemesi/Dizgisi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464400" y="914400"/>
            <a:ext cx="8320200" cy="457200"/>
          </a:xfrm>
        </p:spPr>
        <p:txBody>
          <a:bodyPr/>
          <a:lstStyle/>
          <a:p>
            <a:r>
              <a:rPr lang="tr-TR" dirty="0" smtClean="0"/>
              <a:t>Kelimeler arasındaki boşluklar</a:t>
            </a:r>
            <a:endParaRPr lang="tr-TR" dirty="0"/>
          </a:p>
          <a:p>
            <a:endParaRPr lang="tr-TR" dirty="0"/>
          </a:p>
        </p:txBody>
      </p:sp>
      <p:sp>
        <p:nvSpPr>
          <p:cNvPr id="10" name="Rectangle 9"/>
          <p:cNvSpPr/>
          <p:nvPr/>
        </p:nvSpPr>
        <p:spPr>
          <a:xfrm>
            <a:off x="1168116" y="1943563"/>
            <a:ext cx="6912768" cy="1012506"/>
          </a:xfrm>
          <a:prstGeom prst="rect">
            <a:avLst/>
          </a:prstGeom>
          <a:solidFill>
            <a:schemeClr val="bg1">
              <a:lumMod val="50000"/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dirty="0" smtClean="0"/>
              <a:t>Eğer cümle sonunda fazladan boşluk bırakılması istenmiyor ise o zaman</a:t>
            </a:r>
            <a:endParaRPr lang="tr-TR" sz="2800" dirty="0"/>
          </a:p>
        </p:txBody>
      </p:sp>
      <p:sp>
        <p:nvSpPr>
          <p:cNvPr id="13" name="Rectangle 12"/>
          <p:cNvSpPr/>
          <p:nvPr/>
        </p:nvSpPr>
        <p:spPr>
          <a:xfrm>
            <a:off x="1168116" y="3327632"/>
            <a:ext cx="6912768" cy="576064"/>
          </a:xfrm>
          <a:prstGeom prst="rect">
            <a:avLst/>
          </a:prstGeom>
          <a:solidFill>
            <a:schemeClr val="accent2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\</a:t>
            </a:r>
            <a:r>
              <a:rPr lang="tr-TR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frenchspacing</a:t>
            </a:r>
            <a:endParaRPr lang="tr-T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68834" y="4293096"/>
            <a:ext cx="6912768" cy="1012506"/>
          </a:xfrm>
          <a:prstGeom prst="rect">
            <a:avLst/>
          </a:prstGeom>
          <a:solidFill>
            <a:schemeClr val="bg1">
              <a:lumMod val="50000"/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dirty="0" smtClean="0"/>
              <a:t>komutu kullanılır. Bu komut kullanıldığı zaman \@ komutu gereksizdir.</a:t>
            </a:r>
            <a:endParaRPr lang="tr-TR" sz="2800" dirty="0"/>
          </a:p>
        </p:txBody>
      </p:sp>
    </p:spTree>
    <p:extLst>
      <p:ext uri="{BB962C8B-B14F-4D97-AF65-F5344CB8AC3E}">
        <p14:creationId xmlns:p14="http://schemas.microsoft.com/office/powerpoint/2010/main" val="4040366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Metin Düzenlemesi/Dizgisi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464400" y="914400"/>
            <a:ext cx="8320200" cy="457200"/>
          </a:xfrm>
        </p:spPr>
        <p:txBody>
          <a:bodyPr/>
          <a:lstStyle/>
          <a:p>
            <a:r>
              <a:rPr lang="tr-TR" dirty="0" smtClean="0"/>
              <a:t>Başlıklar, Parçalar, Bölümler</a:t>
            </a:r>
            <a:endParaRPr lang="tr-TR" dirty="0"/>
          </a:p>
          <a:p>
            <a:endParaRPr lang="tr-TR" dirty="0"/>
          </a:p>
        </p:txBody>
      </p:sp>
      <p:sp>
        <p:nvSpPr>
          <p:cNvPr id="3" name="Rectangle 2"/>
          <p:cNvSpPr/>
          <p:nvPr/>
        </p:nvSpPr>
        <p:spPr>
          <a:xfrm>
            <a:off x="1122816" y="1585319"/>
            <a:ext cx="6912768" cy="432048"/>
          </a:xfrm>
          <a:prstGeom prst="rect">
            <a:avLst/>
          </a:prstGeom>
          <a:solidFill>
            <a:schemeClr val="accent6">
              <a:alpha val="51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spcCol="0" rtlCol="0" anchor="t" anchorCtr="0"/>
          <a:lstStyle/>
          <a:p>
            <a:pPr algn="ctr"/>
            <a:r>
              <a:rPr lang="tr-TR" sz="2400" dirty="0" err="1" smtClean="0"/>
              <a:t>article</a:t>
            </a:r>
            <a:r>
              <a:rPr lang="tr-TR" sz="2400" dirty="0" smtClean="0"/>
              <a:t> sınıfı aşağıdaki gibi komutlara sahiptir.</a:t>
            </a:r>
            <a:endParaRPr lang="tr-TR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4500" y="2420888"/>
            <a:ext cx="6000000" cy="3523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9196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Metin Düzenlemesi/Dizgisi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464400" y="914400"/>
            <a:ext cx="8320200" cy="457200"/>
          </a:xfrm>
        </p:spPr>
        <p:txBody>
          <a:bodyPr/>
          <a:lstStyle/>
          <a:p>
            <a:r>
              <a:rPr lang="tr-TR" dirty="0"/>
              <a:t>Başlıklar, Parçalar, Bölümler</a:t>
            </a:r>
          </a:p>
          <a:p>
            <a:endParaRPr lang="tr-TR" dirty="0"/>
          </a:p>
        </p:txBody>
      </p:sp>
      <p:sp>
        <p:nvSpPr>
          <p:cNvPr id="10" name="Rectangle 9"/>
          <p:cNvSpPr/>
          <p:nvPr/>
        </p:nvSpPr>
        <p:spPr>
          <a:xfrm>
            <a:off x="1168116" y="1943562"/>
            <a:ext cx="6912768" cy="1269413"/>
          </a:xfrm>
          <a:prstGeom prst="rect">
            <a:avLst/>
          </a:prstGeom>
          <a:solidFill>
            <a:schemeClr val="bg1">
              <a:lumMod val="50000"/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dirty="0" smtClean="0"/>
              <a:t>Eğer hazırlanan belgenin, konu ya da bölüm numaralandırmaları üzerinde bir etki olmaksızın parçalara ayrılması isteniyorsa</a:t>
            </a:r>
            <a:endParaRPr lang="tr-TR" sz="2800" dirty="0"/>
          </a:p>
        </p:txBody>
      </p:sp>
      <p:sp>
        <p:nvSpPr>
          <p:cNvPr id="13" name="Rectangle 12"/>
          <p:cNvSpPr/>
          <p:nvPr/>
        </p:nvSpPr>
        <p:spPr>
          <a:xfrm>
            <a:off x="1168116" y="3496905"/>
            <a:ext cx="6912768" cy="576064"/>
          </a:xfrm>
          <a:prstGeom prst="rect">
            <a:avLst/>
          </a:prstGeom>
          <a:solidFill>
            <a:schemeClr val="accent2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\</a:t>
            </a:r>
            <a:r>
              <a:rPr lang="tr-TR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part</a:t>
            </a:r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{…}</a:t>
            </a:r>
            <a:endParaRPr lang="tr-T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68116" y="4356898"/>
            <a:ext cx="6912768" cy="1016317"/>
          </a:xfrm>
          <a:prstGeom prst="rect">
            <a:avLst/>
          </a:prstGeom>
          <a:solidFill>
            <a:schemeClr val="bg1">
              <a:lumMod val="50000"/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dirty="0" smtClean="0"/>
              <a:t>komutu kullanılır. Bu sayede belgede çeşitli başlıklarda parçalar (kısımlar) oluşur.</a:t>
            </a:r>
            <a:endParaRPr lang="tr-TR" sz="2800" dirty="0"/>
          </a:p>
        </p:txBody>
      </p:sp>
    </p:spTree>
    <p:extLst>
      <p:ext uri="{BB962C8B-B14F-4D97-AF65-F5344CB8AC3E}">
        <p14:creationId xmlns:p14="http://schemas.microsoft.com/office/powerpoint/2010/main" val="559382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Metin Düzenlemesi/Dizgisi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464400" y="914400"/>
            <a:ext cx="8320200" cy="457200"/>
          </a:xfrm>
        </p:spPr>
        <p:txBody>
          <a:bodyPr/>
          <a:lstStyle/>
          <a:p>
            <a:r>
              <a:rPr lang="tr-TR" dirty="0"/>
              <a:t>Başlıklar, Parçalar, Bölümler</a:t>
            </a:r>
          </a:p>
          <a:p>
            <a:endParaRPr lang="tr-TR" dirty="0"/>
          </a:p>
        </p:txBody>
      </p:sp>
      <p:sp>
        <p:nvSpPr>
          <p:cNvPr id="10" name="Rectangle 9"/>
          <p:cNvSpPr/>
          <p:nvPr/>
        </p:nvSpPr>
        <p:spPr>
          <a:xfrm>
            <a:off x="1168116" y="1943562"/>
            <a:ext cx="6912768" cy="1269413"/>
          </a:xfrm>
          <a:prstGeom prst="rect">
            <a:avLst/>
          </a:prstGeom>
          <a:solidFill>
            <a:schemeClr val="bg1">
              <a:lumMod val="50000"/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dirty="0" smtClean="0"/>
              <a:t>Eğer </a:t>
            </a:r>
            <a:r>
              <a:rPr lang="tr-TR" sz="2800" dirty="0" err="1" smtClean="0"/>
              <a:t>report</a:t>
            </a:r>
            <a:r>
              <a:rPr lang="tr-TR" sz="2800" dirty="0" smtClean="0"/>
              <a:t> ya da </a:t>
            </a:r>
            <a:r>
              <a:rPr lang="tr-TR" sz="2800" dirty="0" err="1" smtClean="0"/>
              <a:t>book</a:t>
            </a:r>
            <a:r>
              <a:rPr lang="tr-TR" sz="2800" dirty="0" smtClean="0"/>
              <a:t> sınıfları ile çalışılıyorsa, üst seviye bölüm (konu başlığı) olarak</a:t>
            </a:r>
            <a:endParaRPr lang="tr-TR" sz="2800" dirty="0"/>
          </a:p>
        </p:txBody>
      </p:sp>
      <p:sp>
        <p:nvSpPr>
          <p:cNvPr id="13" name="Rectangle 12"/>
          <p:cNvSpPr/>
          <p:nvPr/>
        </p:nvSpPr>
        <p:spPr>
          <a:xfrm>
            <a:off x="1168116" y="3496905"/>
            <a:ext cx="6912768" cy="576064"/>
          </a:xfrm>
          <a:prstGeom prst="rect">
            <a:avLst/>
          </a:prstGeom>
          <a:solidFill>
            <a:schemeClr val="accent2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\</a:t>
            </a:r>
            <a:r>
              <a:rPr lang="tr-TR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</a:t>
            </a:r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{…}</a:t>
            </a:r>
            <a:endParaRPr lang="tr-T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68116" y="4356898"/>
            <a:ext cx="6912768" cy="1016317"/>
          </a:xfrm>
          <a:prstGeom prst="rect">
            <a:avLst/>
          </a:prstGeom>
          <a:solidFill>
            <a:schemeClr val="bg1">
              <a:lumMod val="50000"/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dirty="0" smtClean="0"/>
              <a:t>komutu kullanılabilmektedir. </a:t>
            </a:r>
            <a:endParaRPr lang="tr-TR" sz="2800" dirty="0"/>
          </a:p>
        </p:txBody>
      </p:sp>
    </p:spTree>
    <p:extLst>
      <p:ext uri="{BB962C8B-B14F-4D97-AF65-F5344CB8AC3E}">
        <p14:creationId xmlns:p14="http://schemas.microsoft.com/office/powerpoint/2010/main" val="4085895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Metin Düzenlemesi/Dizgisi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464400" y="914400"/>
            <a:ext cx="8320200" cy="457200"/>
          </a:xfrm>
        </p:spPr>
        <p:txBody>
          <a:bodyPr/>
          <a:lstStyle/>
          <a:p>
            <a:r>
              <a:rPr lang="tr-TR" dirty="0"/>
              <a:t>Başlıklar, Parçalar, Bölümler</a:t>
            </a:r>
          </a:p>
          <a:p>
            <a:endParaRPr lang="tr-TR" dirty="0"/>
          </a:p>
        </p:txBody>
      </p:sp>
      <p:sp>
        <p:nvSpPr>
          <p:cNvPr id="10" name="Rectangle 9"/>
          <p:cNvSpPr/>
          <p:nvPr/>
        </p:nvSpPr>
        <p:spPr>
          <a:xfrm>
            <a:off x="1168116" y="1943562"/>
            <a:ext cx="6912768" cy="2133510"/>
          </a:xfrm>
          <a:prstGeom prst="rect">
            <a:avLst/>
          </a:prstGeom>
          <a:solidFill>
            <a:schemeClr val="bg1">
              <a:lumMod val="50000"/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dirty="0" smtClean="0"/>
              <a:t>Bölümler arasındaki boşluğa, bölümlerin numaralandırılma şekline ve başlıkların font büyüklüklerine </a:t>
            </a:r>
            <a:r>
              <a:rPr lang="tr-TR" sz="2800" dirty="0" err="1" smtClean="0"/>
              <a:t>LaTex</a:t>
            </a:r>
            <a:r>
              <a:rPr lang="tr-TR" sz="2800" dirty="0" smtClean="0"/>
              <a:t> kendisi karar verir.</a:t>
            </a:r>
            <a:endParaRPr lang="tr-TR" sz="2800" dirty="0"/>
          </a:p>
        </p:txBody>
      </p:sp>
    </p:spTree>
    <p:extLst>
      <p:ext uri="{BB962C8B-B14F-4D97-AF65-F5344CB8AC3E}">
        <p14:creationId xmlns:p14="http://schemas.microsoft.com/office/powerpoint/2010/main" val="1498636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Metin Düzenlemesi/Dizgisi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464400" y="914400"/>
            <a:ext cx="8320200" cy="457200"/>
          </a:xfrm>
        </p:spPr>
        <p:txBody>
          <a:bodyPr/>
          <a:lstStyle/>
          <a:p>
            <a:r>
              <a:rPr lang="tr-TR" dirty="0"/>
              <a:t>Başlıklar, Parçalar, Bölümler</a:t>
            </a:r>
          </a:p>
          <a:p>
            <a:endParaRPr lang="tr-TR" dirty="0"/>
          </a:p>
        </p:txBody>
      </p:sp>
      <p:sp>
        <p:nvSpPr>
          <p:cNvPr id="10" name="Rectangle 9"/>
          <p:cNvSpPr/>
          <p:nvPr/>
        </p:nvSpPr>
        <p:spPr>
          <a:xfrm>
            <a:off x="1122816" y="2492896"/>
            <a:ext cx="6912768" cy="1080120"/>
          </a:xfrm>
          <a:prstGeom prst="rect">
            <a:avLst/>
          </a:prstGeom>
          <a:solidFill>
            <a:schemeClr val="bg1">
              <a:lumMod val="50000"/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dirty="0" smtClean="0"/>
              <a:t>\</a:t>
            </a:r>
            <a:r>
              <a:rPr lang="tr-TR" sz="2800" dirty="0" err="1" smtClean="0"/>
              <a:t>part</a:t>
            </a:r>
            <a:r>
              <a:rPr lang="tr-TR" sz="2800" dirty="0" smtClean="0"/>
              <a:t>  komutu, konuların ve bölümlerin numaralandırılma dizisine etki etmez.</a:t>
            </a:r>
            <a:endParaRPr lang="tr-TR" sz="2800" dirty="0"/>
          </a:p>
        </p:txBody>
      </p:sp>
      <p:sp>
        <p:nvSpPr>
          <p:cNvPr id="5" name="Rectangle 4"/>
          <p:cNvSpPr/>
          <p:nvPr/>
        </p:nvSpPr>
        <p:spPr>
          <a:xfrm>
            <a:off x="1122816" y="1585319"/>
            <a:ext cx="6912768" cy="432048"/>
          </a:xfrm>
          <a:prstGeom prst="rect">
            <a:avLst/>
          </a:prstGeom>
          <a:solidFill>
            <a:schemeClr val="accent6">
              <a:alpha val="51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spcCol="0" rtlCol="0" anchor="t" anchorCtr="0"/>
          <a:lstStyle/>
          <a:p>
            <a:pPr algn="ctr"/>
            <a:r>
              <a:rPr lang="tr-TR" sz="2400" dirty="0" smtClean="0"/>
              <a:t>İki çeşit bölüm komutu diğerlerine göre özeldir:</a:t>
            </a:r>
            <a:endParaRPr lang="tr-TR" sz="2400" dirty="0"/>
          </a:p>
        </p:txBody>
      </p:sp>
      <p:sp>
        <p:nvSpPr>
          <p:cNvPr id="6" name="Rectangle 5"/>
          <p:cNvSpPr/>
          <p:nvPr/>
        </p:nvSpPr>
        <p:spPr>
          <a:xfrm>
            <a:off x="1122816" y="4048545"/>
            <a:ext cx="6912768" cy="1080120"/>
          </a:xfrm>
          <a:prstGeom prst="rect">
            <a:avLst/>
          </a:prstGeom>
          <a:solidFill>
            <a:schemeClr val="bg1">
              <a:lumMod val="50000"/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dirty="0" smtClean="0"/>
              <a:t>\</a:t>
            </a:r>
            <a:r>
              <a:rPr lang="tr-TR" sz="2800" dirty="0" err="1" smtClean="0"/>
              <a:t>appendix</a:t>
            </a:r>
            <a:r>
              <a:rPr lang="tr-TR" sz="2800" dirty="0" smtClean="0"/>
              <a:t>  komutu, hiç argüman almaz ve numaralandırması harfler ile verilir.</a:t>
            </a:r>
            <a:endParaRPr lang="tr-TR" sz="2800" dirty="0"/>
          </a:p>
        </p:txBody>
      </p:sp>
    </p:spTree>
    <p:extLst>
      <p:ext uri="{BB962C8B-B14F-4D97-AF65-F5344CB8AC3E}">
        <p14:creationId xmlns:p14="http://schemas.microsoft.com/office/powerpoint/2010/main" val="2486725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erMedia.com Piece of Puzzle">
  <a:themeElements>
    <a:clrScheme name="puzzle_piece">
      <a:dk1>
        <a:sysClr val="windowText" lastClr="000000"/>
      </a:dk1>
      <a:lt1>
        <a:sysClr val="window" lastClr="FFFFFF"/>
      </a:lt1>
      <a:dk2>
        <a:srgbClr val="191C3B"/>
      </a:dk2>
      <a:lt2>
        <a:srgbClr val="CACDE8"/>
      </a:lt2>
      <a:accent1>
        <a:srgbClr val="3D426B"/>
      </a:accent1>
      <a:accent2>
        <a:srgbClr val="626AA6"/>
      </a:accent2>
      <a:accent3>
        <a:srgbClr val="A5AACB"/>
      </a:accent3>
      <a:accent4>
        <a:srgbClr val="A3C8CD"/>
      </a:accent4>
      <a:accent5>
        <a:srgbClr val="6DA7AF"/>
      </a:accent5>
      <a:accent6>
        <a:srgbClr val="396369"/>
      </a:accent6>
      <a:hlink>
        <a:srgbClr val="6DA7AF"/>
      </a:hlink>
      <a:folHlink>
        <a:srgbClr val="39636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 marL="0" marR="0" indent="0" algn="l" defTabSz="914400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kern="1200" cap="none" spc="0" normalizeH="0" baseline="0" noProof="0" dirty="0" smtClean="0">
            <a:ln>
              <a:noFill/>
            </a:ln>
            <a:solidFill>
              <a:schemeClr val="tx1"/>
            </a:solidFill>
            <a:effectLst/>
            <a:uLnTx/>
            <a:uFillTx/>
            <a:latin typeface="Perpetua" pitchFamily="18" charset="0"/>
            <a:ea typeface="+mj-ea"/>
            <a:cs typeface="+mj-cs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5139575D-AF1F-43BF-910C-F7C64E8E534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1022</TotalTime>
  <Words>688</Words>
  <Application>Microsoft Office PowerPoint</Application>
  <PresentationFormat>On-screen Show (4:3)</PresentationFormat>
  <Paragraphs>89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Calibri</vt:lpstr>
      <vt:lpstr>Times New Roman</vt:lpstr>
      <vt:lpstr>Segoe UI</vt:lpstr>
      <vt:lpstr>Arial</vt:lpstr>
      <vt:lpstr>Perpetua</vt:lpstr>
      <vt:lpstr>PresenterMedia.com Piece of Puzzle</vt:lpstr>
      <vt:lpstr>Metin Düzenlemesi/Dizgisi</vt:lpstr>
      <vt:lpstr>Metin Düzenlemesi/Dizgisi</vt:lpstr>
      <vt:lpstr>Metin Düzenlemesi/Dizgisi</vt:lpstr>
      <vt:lpstr>Metin Düzenlemesi/Dizgisi</vt:lpstr>
      <vt:lpstr>Metin Düzenlemesi/Dizgisi</vt:lpstr>
      <vt:lpstr>Metin Düzenlemesi/Dizgisi</vt:lpstr>
      <vt:lpstr>Metin Düzenlemesi/Dizgisi</vt:lpstr>
      <vt:lpstr>Metin Düzenlemesi/Dizgisi</vt:lpstr>
      <vt:lpstr>Metin Düzenlemesi/Dizgisi</vt:lpstr>
      <vt:lpstr>Metin Düzenlemesi/Dizgisi</vt:lpstr>
      <vt:lpstr>Metin Düzenlemesi/Dizgisi</vt:lpstr>
      <vt:lpstr>Metin Düzenlemesi/Dizgisi</vt:lpstr>
      <vt:lpstr>Metin Düzenlemesi/Dizgisi</vt:lpstr>
      <vt:lpstr>Metin Düzenlemesi/Dizgisi</vt:lpstr>
      <vt:lpstr>Metin Düzenlemesi/Dizgisi</vt:lpstr>
      <vt:lpstr>Metin Düzenlemesi/Dizgisi</vt:lpstr>
      <vt:lpstr>Metin Düzenlemesi/Dizgisi</vt:lpstr>
      <vt:lpstr>Metin Düzenlemesi/Dizgisi</vt:lpstr>
      <vt:lpstr>Metin Düzenlemesi/Dizgisi</vt:lpstr>
      <vt:lpstr>Metin Düzenlemesi/Dizgisi</vt:lpstr>
      <vt:lpstr>Metin Düzenlemesi/Dizgisi</vt:lpstr>
      <vt:lpstr>Metin Düzenlemesi/Dizgisi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Matematiksel Yazma Becerileri</dc:title>
  <dc:creator>Bülent SARAÇ</dc:creator>
  <cp:keywords/>
  <cp:lastModifiedBy>Bülent SARAÇ</cp:lastModifiedBy>
  <cp:revision>107</cp:revision>
  <dcterms:created xsi:type="dcterms:W3CDTF">2014-02-19T11:54:20Z</dcterms:created>
  <dcterms:modified xsi:type="dcterms:W3CDTF">2015-02-25T10:56:08Z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TC018572729991</vt:lpwstr>
  </property>
</Properties>
</file>