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59" r:id="rId6"/>
    <p:sldId id="269" r:id="rId7"/>
    <p:sldId id="270" r:id="rId8"/>
    <p:sldId id="271" r:id="rId9"/>
    <p:sldId id="272" r:id="rId10"/>
    <p:sldId id="273" r:id="rId11"/>
    <p:sldId id="260" r:id="rId12"/>
    <p:sldId id="261" r:id="rId13"/>
    <p:sldId id="262" r:id="rId14"/>
    <p:sldId id="263" r:id="rId15"/>
    <p:sldId id="264" r:id="rId16"/>
    <p:sldId id="267" r:id="rId17"/>
    <p:sldId id="268" r:id="rId18"/>
    <p:sldId id="276" r:id="rId19"/>
    <p:sldId id="275" r:id="rId20"/>
    <p:sldId id="277" r:id="rId21"/>
    <p:sldId id="265" r:id="rId22"/>
    <p:sldId id="266" r:id="rId23"/>
    <p:sldId id="27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CE8CC-393C-484A-A52A-DC7FC55FFFB2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86E22-D316-4714-AEF7-E890661C0F0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CE8CC-393C-484A-A52A-DC7FC55FFFB2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86E22-D316-4714-AEF7-E890661C0F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CE8CC-393C-484A-A52A-DC7FC55FFFB2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86E22-D316-4714-AEF7-E890661C0F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CE8CC-393C-484A-A52A-DC7FC55FFFB2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86E22-D316-4714-AEF7-E890661C0F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CE8CC-393C-484A-A52A-DC7FC55FFFB2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86E22-D316-4714-AEF7-E890661C0F0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CE8CC-393C-484A-A52A-DC7FC55FFFB2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86E22-D316-4714-AEF7-E890661C0F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CE8CC-393C-484A-A52A-DC7FC55FFFB2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86E22-D316-4714-AEF7-E890661C0F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CE8CC-393C-484A-A52A-DC7FC55FFFB2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86E22-D316-4714-AEF7-E890661C0F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CE8CC-393C-484A-A52A-DC7FC55FFFB2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86E22-D316-4714-AEF7-E890661C0F0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CE8CC-393C-484A-A52A-DC7FC55FFFB2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86E22-D316-4714-AEF7-E890661C0F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CE8CC-393C-484A-A52A-DC7FC55FFFB2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86E22-D316-4714-AEF7-E890661C0F0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ECE8CC-393C-484A-A52A-DC7FC55FFFB2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3386E22-D316-4714-AEF7-E890661C0F0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Team</a:t>
            </a:r>
            <a:r>
              <a:rPr lang="tr-TR" dirty="0" smtClean="0"/>
              <a:t> </a:t>
            </a:r>
            <a:r>
              <a:rPr lang="tr-TR" dirty="0" err="1" smtClean="0"/>
              <a:t>Members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2492896"/>
            <a:ext cx="7406640" cy="17526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tr-TR" sz="4400" b="1" dirty="0" smtClean="0"/>
          </a:p>
          <a:p>
            <a:pPr algn="ctr"/>
            <a:endParaRPr lang="tr-TR" sz="4400" b="1" dirty="0" smtClean="0"/>
          </a:p>
          <a:p>
            <a:pPr algn="ctr"/>
            <a:r>
              <a:rPr lang="tr-TR" sz="4400" b="1" dirty="0" err="1" smtClean="0"/>
              <a:t>Team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Members</a:t>
            </a:r>
            <a:endParaRPr lang="tr-TR" sz="4400" b="1" dirty="0"/>
          </a:p>
        </p:txBody>
      </p:sp>
      <p:pic>
        <p:nvPicPr>
          <p:cNvPr id="1028" name="Picture 4" descr="C:\Users\user\Desktop\an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7128792" cy="2628611"/>
          </a:xfrm>
          <a:prstGeom prst="rect">
            <a:avLst/>
          </a:prstGeom>
          <a:noFill/>
        </p:spPr>
      </p:pic>
      <p:sp>
        <p:nvSpPr>
          <p:cNvPr id="7" name="2 Alt Başlık"/>
          <p:cNvSpPr txBox="1">
            <a:spLocks/>
          </p:cNvSpPr>
          <p:nvPr/>
        </p:nvSpPr>
        <p:spPr>
          <a:xfrm>
            <a:off x="1556048" y="4589512"/>
            <a:ext cx="7406640" cy="1752600"/>
          </a:xfrm>
          <a:prstGeom prst="rect">
            <a:avLst/>
          </a:prstGeom>
        </p:spPr>
        <p:txBody>
          <a:bodyPr tIns="0">
            <a:normAutofit fontScale="92500" lnSpcReduction="20000"/>
          </a:bodyPr>
          <a:lstStyle/>
          <a:p>
            <a:pPr marL="27432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Okan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Tekdaş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   Candaş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Alyıldız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r-TR" sz="22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		           Oğuz Semerci</a:t>
            </a:r>
          </a:p>
          <a:p>
            <a:pPr marL="27432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Gözde Çetin</a:t>
            </a:r>
          </a:p>
          <a:p>
            <a:pPr marL="27432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tr-TR" sz="22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                                    Ümit Polat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Tunel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476672"/>
            <a:ext cx="7332851" cy="4248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31640" y="2924944"/>
            <a:ext cx="7498080" cy="1143000"/>
          </a:xfrm>
        </p:spPr>
        <p:txBody>
          <a:bodyPr/>
          <a:lstStyle/>
          <a:p>
            <a:pPr algn="ctr"/>
            <a:r>
              <a:rPr lang="tr-TR" dirty="0" smtClean="0"/>
              <a:t>Oyun Görselleri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4509120"/>
            <a:ext cx="7456872" cy="648072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Karıncamız yuvasından kaçarken..</a:t>
            </a:r>
            <a:endParaRPr lang="tr-TR" dirty="0"/>
          </a:p>
        </p:txBody>
      </p:sp>
      <p:pic>
        <p:nvPicPr>
          <p:cNvPr id="1026" name="Picture 2" descr="C:\Users\user\Desktop\an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701060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3933056"/>
            <a:ext cx="7528880" cy="2315344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	Süre devamlı azalır ve kayalardan kaçmaya çalışır.</a:t>
            </a:r>
            <a:endParaRPr lang="tr-TR" dirty="0"/>
          </a:p>
        </p:txBody>
      </p:sp>
      <p:pic>
        <p:nvPicPr>
          <p:cNvPr id="2050" name="Picture 2" descr="C:\Users\user\Desktop\an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6496050" cy="336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4437112"/>
            <a:ext cx="7528880" cy="1811288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“</a:t>
            </a:r>
            <a:r>
              <a:rPr lang="tr-TR" dirty="0" err="1" smtClean="0"/>
              <a:t>Item</a:t>
            </a:r>
            <a:r>
              <a:rPr lang="tr-TR" dirty="0" smtClean="0"/>
              <a:t>” </a:t>
            </a:r>
            <a:r>
              <a:rPr lang="tr-TR" dirty="0" err="1" smtClean="0"/>
              <a:t>ları</a:t>
            </a:r>
            <a:r>
              <a:rPr lang="tr-TR" dirty="0" smtClean="0"/>
              <a:t> topladıkça süresi artar.</a:t>
            </a:r>
            <a:endParaRPr lang="tr-TR" dirty="0"/>
          </a:p>
        </p:txBody>
      </p:sp>
      <p:pic>
        <p:nvPicPr>
          <p:cNvPr id="3074" name="Picture 2" descr="C:\Users\user\Desktop\ant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7038976" cy="368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5229200"/>
            <a:ext cx="7240848" cy="101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	Oyunumuzun </a:t>
            </a:r>
            <a:r>
              <a:rPr lang="tr-TR" dirty="0" err="1" smtClean="0"/>
              <a:t>geliştirildigi</a:t>
            </a:r>
            <a:r>
              <a:rPr lang="tr-TR" dirty="0" smtClean="0"/>
              <a:t> Unity3D ortamında görünümü</a:t>
            </a:r>
            <a:endParaRPr lang="tr-TR" dirty="0"/>
          </a:p>
        </p:txBody>
      </p:sp>
      <p:pic>
        <p:nvPicPr>
          <p:cNvPr id="4098" name="Picture 2" descr="C:\Users\user\Desktop\ant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1"/>
            <a:ext cx="640871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Oyun Mekanikleri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Oyun Fiziği</a:t>
            </a:r>
          </a:p>
          <a:p>
            <a:r>
              <a:rPr lang="tr-TR" dirty="0" smtClean="0"/>
              <a:t>Karakterler</a:t>
            </a:r>
          </a:p>
          <a:p>
            <a:r>
              <a:rPr lang="tr-TR" dirty="0" smtClean="0"/>
              <a:t>Yapay Zeka</a:t>
            </a:r>
          </a:p>
          <a:p>
            <a:r>
              <a:rPr lang="tr-TR" dirty="0" smtClean="0"/>
              <a:t>Grafikler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Oyun </a:t>
            </a:r>
            <a:r>
              <a:rPr lang="tr-TR" dirty="0" err="1" smtClean="0"/>
              <a:t>Fizigi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Ana karakter hareketi kontrolü</a:t>
            </a:r>
          </a:p>
          <a:p>
            <a:r>
              <a:rPr lang="tr-TR" dirty="0" smtClean="0"/>
              <a:t>Kayaların yuvarlanması</a:t>
            </a:r>
          </a:p>
          <a:p>
            <a:r>
              <a:rPr lang="tr-TR" dirty="0" err="1" smtClean="0"/>
              <a:t>Item’lerin</a:t>
            </a:r>
            <a:r>
              <a:rPr lang="tr-TR" dirty="0" smtClean="0"/>
              <a:t> belirmesi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Karakterler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tr-TR" dirty="0" smtClean="0"/>
          </a:p>
          <a:p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Ana karınca karakteri</a:t>
            </a:r>
          </a:p>
          <a:p>
            <a:pPr>
              <a:buNone/>
            </a:pPr>
            <a:r>
              <a:rPr lang="tr-TR" b="1" dirty="0" smtClean="0"/>
              <a:t>   	Fiziksel Özellikler: </a:t>
            </a:r>
            <a:r>
              <a:rPr lang="tr-TR" dirty="0" smtClean="0"/>
              <a:t>Modelimiz gerçek hayatta ki </a:t>
            </a:r>
          </a:p>
          <a:p>
            <a:pPr>
              <a:buNone/>
            </a:pPr>
            <a:r>
              <a:rPr lang="tr-TR" dirty="0" smtClean="0"/>
              <a:t>   	karıncaların fiziksel </a:t>
            </a:r>
            <a:r>
              <a:rPr lang="tr-TR" dirty="0" err="1" smtClean="0"/>
              <a:t>özelligini</a:t>
            </a:r>
            <a:r>
              <a:rPr lang="tr-TR" dirty="0" smtClean="0"/>
              <a:t> birebir taşımaktadır. </a:t>
            </a:r>
          </a:p>
          <a:p>
            <a:pPr>
              <a:buNone/>
            </a:pPr>
            <a:r>
              <a:rPr lang="tr-TR" b="1" dirty="0" smtClean="0"/>
              <a:t>  	Karakter Özellikler:</a:t>
            </a:r>
            <a:r>
              <a:rPr lang="tr-TR" dirty="0" smtClean="0"/>
              <a:t> Hızlı hareket eder ve refleksleri her karınca gibi oldukça iyidir.</a:t>
            </a:r>
          </a:p>
          <a:p>
            <a:pPr>
              <a:buNone/>
            </a:pPr>
            <a:r>
              <a:rPr lang="tr-TR" b="1" dirty="0" smtClean="0"/>
              <a:t>	Oyundaki rolü:</a:t>
            </a:r>
            <a:r>
              <a:rPr lang="tr-TR" dirty="0" smtClean="0"/>
              <a:t> Oyundaki ana karakterimiz. Engellere çarpmadan ve süresi bitmeden yuvadan kaçmaya çalışır.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Engeller</a:t>
            </a:r>
            <a:r>
              <a:rPr lang="tr-TR" dirty="0" smtClean="0"/>
              <a:t>  Yuvarlanan Kayalar</a:t>
            </a:r>
          </a:p>
          <a:p>
            <a:endParaRPr lang="tr-TR" dirty="0" smtClean="0"/>
          </a:p>
          <a:p>
            <a:r>
              <a:rPr lang="tr-TR" b="1" dirty="0" err="1" smtClean="0">
                <a:solidFill>
                  <a:schemeClr val="accent5">
                    <a:lumMod val="75000"/>
                  </a:schemeClr>
                </a:solidFill>
              </a:rPr>
              <a:t>Itemler</a:t>
            </a: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tr-TR" dirty="0" smtClean="0"/>
              <a:t>Karıncanın süresini uzatmak için ihtiyaç </a:t>
            </a:r>
            <a:r>
              <a:rPr lang="tr-TR" dirty="0" err="1" smtClean="0"/>
              <a:t>duydugu</a:t>
            </a:r>
            <a:r>
              <a:rPr lang="tr-TR" dirty="0" smtClean="0"/>
              <a:t> besinler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Yapay Zeka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Kayaların rastgele yuvarlanması ve </a:t>
            </a:r>
            <a:r>
              <a:rPr lang="tr-TR" dirty="0" err="1" smtClean="0"/>
              <a:t>item’lerin</a:t>
            </a:r>
            <a:r>
              <a:rPr lang="tr-TR" dirty="0" smtClean="0"/>
              <a:t> </a:t>
            </a:r>
            <a:r>
              <a:rPr lang="tr-TR" dirty="0" err="1" smtClean="0"/>
              <a:t>random</a:t>
            </a:r>
            <a:r>
              <a:rPr lang="tr-TR" dirty="0" smtClean="0"/>
              <a:t> şekilde oluşumu.</a:t>
            </a:r>
          </a:p>
          <a:p>
            <a:endParaRPr lang="tr-TR" dirty="0" smtClean="0"/>
          </a:p>
          <a:p>
            <a:r>
              <a:rPr lang="tr-TR" dirty="0" smtClean="0"/>
              <a:t>Karakter hareketinde yapay zeka kullanılmamıştır karakteri tamamen oyuncu yönlendirmektedir.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İçindekiler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Oyunun Hikayesi ve Tanıtımı</a:t>
            </a:r>
          </a:p>
          <a:p>
            <a:r>
              <a:rPr lang="tr-TR" dirty="0" smtClean="0"/>
              <a:t>Oyun Türü ve Oynanış</a:t>
            </a:r>
          </a:p>
          <a:p>
            <a:r>
              <a:rPr lang="tr-TR" dirty="0" smtClean="0"/>
              <a:t>Geliştirme Süreci</a:t>
            </a:r>
          </a:p>
          <a:p>
            <a:r>
              <a:rPr lang="tr-TR" dirty="0" smtClean="0"/>
              <a:t>Oyun Görselleri</a:t>
            </a:r>
          </a:p>
          <a:p>
            <a:r>
              <a:rPr lang="tr-TR" dirty="0" smtClean="0"/>
              <a:t>Oyun Mekanikleri</a:t>
            </a:r>
          </a:p>
          <a:p>
            <a:r>
              <a:rPr lang="tr-TR" dirty="0" smtClean="0"/>
              <a:t>Kullanılan Yazılımlar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Grafikler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Oyunda geliştirilen tüm nesneler kullanıcıya </a:t>
            </a:r>
            <a:r>
              <a:rPr lang="tr-TR" dirty="0" err="1" smtClean="0"/>
              <a:t>eglenceli</a:t>
            </a:r>
            <a:r>
              <a:rPr lang="tr-TR" dirty="0" smtClean="0"/>
              <a:t> bir oyun hazırlamak için 3D olarak modellenmiştir.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Kullanılan Yazılımlar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Oyunumuzu geliştirmek için oyun motoru olarak </a:t>
            </a:r>
            <a:r>
              <a:rPr lang="tr-TR" dirty="0" err="1" smtClean="0">
                <a:solidFill>
                  <a:schemeClr val="accent5">
                    <a:lumMod val="75000"/>
                  </a:schemeClr>
                </a:solidFill>
              </a:rPr>
              <a:t>Unity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 3D </a:t>
            </a:r>
            <a:r>
              <a:rPr lang="tr-TR" dirty="0" smtClean="0"/>
              <a:t>kullanılmıştır.</a:t>
            </a:r>
          </a:p>
          <a:p>
            <a:endParaRPr lang="tr-TR" dirty="0" smtClean="0"/>
          </a:p>
          <a:p>
            <a:r>
              <a:rPr lang="tr-TR" dirty="0" err="1" smtClean="0"/>
              <a:t>Unity'nin</a:t>
            </a:r>
            <a:r>
              <a:rPr lang="tr-TR" dirty="0" smtClean="0"/>
              <a:t> avantajı oyun geliştirme zamanında geliştiriciye program kodu yazma imkanı vermesidir. </a:t>
            </a:r>
            <a:r>
              <a:rPr lang="tr-TR" dirty="0" err="1" smtClean="0"/>
              <a:t>Diger</a:t>
            </a:r>
            <a:r>
              <a:rPr lang="tr-TR" dirty="0" smtClean="0"/>
              <a:t> oyun motorlarının </a:t>
            </a:r>
            <a:r>
              <a:rPr lang="tr-TR" dirty="0" err="1" smtClean="0"/>
              <a:t>çogu</a:t>
            </a:r>
            <a:r>
              <a:rPr lang="tr-TR" dirty="0" smtClean="0"/>
              <a:t> grafik ile kodu ayırmışken </a:t>
            </a:r>
            <a:r>
              <a:rPr lang="tr-TR" dirty="0" err="1" smtClean="0"/>
              <a:t>Unity</a:t>
            </a:r>
            <a:r>
              <a:rPr lang="tr-TR" dirty="0" smtClean="0"/>
              <a:t> ile grafik ve kod birlikte çalışmaktadır. Bu çalışma </a:t>
            </a:r>
            <a:r>
              <a:rPr lang="tr-TR" dirty="0" err="1" smtClean="0"/>
              <a:t>mantıgı</a:t>
            </a:r>
            <a:r>
              <a:rPr lang="tr-TR" dirty="0" smtClean="0"/>
              <a:t> geliştiriciye esneklik </a:t>
            </a:r>
            <a:r>
              <a:rPr lang="tr-TR" dirty="0" err="1" smtClean="0"/>
              <a:t>saglamakta</a:t>
            </a:r>
            <a:r>
              <a:rPr lang="tr-TR" dirty="0" smtClean="0"/>
              <a:t>,  geliştirme süresini kısaltmaktadır.</a:t>
            </a:r>
          </a:p>
          <a:p>
            <a:endParaRPr lang="tr-TR" dirty="0" smtClean="0"/>
          </a:p>
          <a:p>
            <a:r>
              <a:rPr lang="tr-TR" dirty="0" err="1" smtClean="0"/>
              <a:t>Unity</a:t>
            </a:r>
            <a:r>
              <a:rPr lang="tr-TR" dirty="0" smtClean="0"/>
              <a:t> 3D şu anda 3 farklı dil yapısını (Java </a:t>
            </a:r>
            <a:r>
              <a:rPr lang="tr-TR" dirty="0" err="1" smtClean="0"/>
              <a:t>Script</a:t>
            </a:r>
            <a:r>
              <a:rPr lang="tr-TR" dirty="0" smtClean="0"/>
              <a:t>, C# ve </a:t>
            </a:r>
            <a:r>
              <a:rPr lang="tr-TR" dirty="0" err="1" smtClean="0"/>
              <a:t>Boo</a:t>
            </a:r>
            <a:r>
              <a:rPr lang="tr-TR" dirty="0" smtClean="0"/>
              <a:t>) desteklemektedir.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Kullanılan Yazılımlar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3D modellerimizi oluşturmak için </a:t>
            </a:r>
          </a:p>
          <a:p>
            <a:pPr>
              <a:buNone/>
            </a:pP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tr-TR" dirty="0" err="1" smtClean="0">
                <a:solidFill>
                  <a:schemeClr val="accent5">
                    <a:lumMod val="75000"/>
                  </a:schemeClr>
                </a:solidFill>
              </a:rPr>
              <a:t>Autodesk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 Maya</a:t>
            </a:r>
            <a:r>
              <a:rPr lang="tr-TR" dirty="0" smtClean="0"/>
              <a:t> tercih edilmiştir.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Maya görsel efekt ve modelleme işleriyle </a:t>
            </a:r>
            <a:r>
              <a:rPr lang="tr-TR" dirty="0" err="1" smtClean="0"/>
              <a:t>ugraşan</a:t>
            </a:r>
            <a:r>
              <a:rPr lang="tr-TR" dirty="0" smtClean="0"/>
              <a:t> tüm dünya profesyonellerinin tercih ettiği bir yazılım olmasıyla bilinir. </a:t>
            </a:r>
          </a:p>
          <a:p>
            <a:endParaRPr lang="tr-TR" dirty="0" smtClean="0"/>
          </a:p>
          <a:p>
            <a:r>
              <a:rPr lang="tr-TR" dirty="0" smtClean="0"/>
              <a:t>Tercih edilmesinin sebebi “User </a:t>
            </a:r>
            <a:r>
              <a:rPr lang="tr-TR" dirty="0" err="1" smtClean="0"/>
              <a:t>friendly</a:t>
            </a:r>
            <a:r>
              <a:rPr lang="tr-TR" dirty="0" smtClean="0"/>
              <a:t>” </a:t>
            </a:r>
            <a:r>
              <a:rPr lang="tr-TR" dirty="0" err="1" smtClean="0"/>
              <a:t>arayüzü</a:t>
            </a:r>
            <a:r>
              <a:rPr lang="tr-TR" dirty="0" smtClean="0"/>
              <a:t> ve açık </a:t>
            </a:r>
            <a:r>
              <a:rPr lang="tr-TR" dirty="0" err="1" smtClean="0"/>
              <a:t>script</a:t>
            </a:r>
            <a:r>
              <a:rPr lang="tr-TR" dirty="0" smtClean="0"/>
              <a:t> yapısıdır.</a:t>
            </a:r>
          </a:p>
          <a:p>
            <a:pPr>
              <a:buNone/>
            </a:pPr>
            <a:r>
              <a:rPr lang="tr-T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492896"/>
            <a:ext cx="6336704" cy="1224136"/>
          </a:xfrm>
        </p:spPr>
        <p:txBody>
          <a:bodyPr/>
          <a:lstStyle/>
          <a:p>
            <a:pPr algn="ctr"/>
            <a:r>
              <a:rPr lang="tr-TR" dirty="0" smtClean="0"/>
              <a:t>Teşekkürler..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Oyunun Hikayesi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Oyunumuz, ana karakterimiz olan Karınca’nın yuvasından kaçışını konu almaktadır. Karıncamız önüne çıkan engellere takılıp ölmemeli ve süresini önüne çıkan </a:t>
            </a:r>
            <a:r>
              <a:rPr lang="tr-TR" dirty="0" err="1" smtClean="0"/>
              <a:t>item’ları</a:t>
            </a:r>
            <a:r>
              <a:rPr lang="tr-TR" dirty="0" smtClean="0"/>
              <a:t> toplayarak sürekli artırmalıdır.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Esinlenilen Oyunlar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87624" y="4797152"/>
            <a:ext cx="7746064" cy="145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~</a:t>
            </a:r>
            <a:r>
              <a:rPr lang="tr-TR" sz="2400" dirty="0" err="1" smtClean="0">
                <a:solidFill>
                  <a:schemeClr val="accent5">
                    <a:lumMod val="75000"/>
                  </a:schemeClr>
                </a:solidFill>
              </a:rPr>
              <a:t>Temple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5">
                    <a:lumMod val="75000"/>
                  </a:schemeClr>
                </a:solidFill>
              </a:rPr>
              <a:t>Run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            ~</a:t>
            </a:r>
            <a:r>
              <a:rPr lang="tr-TR" sz="2400" dirty="0" err="1" smtClean="0">
                <a:solidFill>
                  <a:schemeClr val="accent5">
                    <a:lumMod val="75000"/>
                  </a:schemeClr>
                </a:solidFill>
              </a:rPr>
              <a:t>SubwaySurfers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        ~</a:t>
            </a:r>
            <a:r>
              <a:rPr lang="tr-TR" sz="2400" dirty="0" err="1" smtClean="0">
                <a:solidFill>
                  <a:schemeClr val="accent5">
                    <a:lumMod val="75000"/>
                  </a:schemeClr>
                </a:solidFill>
              </a:rPr>
              <a:t>AngryGranRun</a:t>
            </a:r>
            <a:endParaRPr lang="tr-TR" sz="2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user\Desktop\templer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2736304" cy="3312368"/>
          </a:xfrm>
          <a:prstGeom prst="rect">
            <a:avLst/>
          </a:prstGeom>
          <a:noFill/>
        </p:spPr>
      </p:pic>
      <p:pic>
        <p:nvPicPr>
          <p:cNvPr id="9219" name="Picture 3" descr="C:\Users\user\Desktop\subwaysurf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12776"/>
            <a:ext cx="2426430" cy="3312368"/>
          </a:xfrm>
          <a:prstGeom prst="rect">
            <a:avLst/>
          </a:prstGeom>
          <a:noFill/>
        </p:spPr>
      </p:pic>
      <p:pic>
        <p:nvPicPr>
          <p:cNvPr id="9221" name="Picture 5" descr="C:\Users\user\Desktop\angrygranr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12776"/>
            <a:ext cx="266429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 Oyun Türü ve Oynanış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Oyunumuz  3D olarak mobil ortam için geliştirilmiş 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tr-TR" dirty="0" err="1" smtClean="0">
                <a:solidFill>
                  <a:schemeClr val="accent5">
                    <a:lumMod val="75000"/>
                  </a:schemeClr>
                </a:solidFill>
              </a:rPr>
              <a:t>endless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5">
                    <a:lumMod val="75000"/>
                  </a:schemeClr>
                </a:solidFill>
              </a:rPr>
              <a:t>runner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” </a:t>
            </a:r>
            <a:r>
              <a:rPr lang="tr-TR" dirty="0" smtClean="0"/>
              <a:t>tarzı bir macera oyunudur.</a:t>
            </a:r>
          </a:p>
          <a:p>
            <a:r>
              <a:rPr lang="tr-TR" dirty="0" smtClean="0"/>
              <a:t>Oyun oynanışı son derece basit olmakla birlikte oldukça </a:t>
            </a:r>
            <a:r>
              <a:rPr lang="tr-TR" dirty="0" err="1" smtClean="0"/>
              <a:t>eglencelidir</a:t>
            </a:r>
            <a:r>
              <a:rPr lang="tr-TR" dirty="0" smtClean="0"/>
              <a:t>. Sonsuz yolda süren </a:t>
            </a:r>
            <a:r>
              <a:rPr lang="tr-TR" dirty="0" err="1" smtClean="0"/>
              <a:t>oynumuzda</a:t>
            </a:r>
            <a:r>
              <a:rPr lang="tr-TR" dirty="0" smtClean="0"/>
              <a:t> </a:t>
            </a:r>
            <a:r>
              <a:rPr lang="tr-TR" dirty="0" err="1" smtClean="0"/>
              <a:t>saga</a:t>
            </a:r>
            <a:r>
              <a:rPr lang="tr-TR" dirty="0" smtClean="0"/>
              <a:t> ve sola giderek hem </a:t>
            </a:r>
            <a:r>
              <a:rPr lang="tr-TR" dirty="0" err="1" smtClean="0"/>
              <a:t>itemler</a:t>
            </a:r>
            <a:r>
              <a:rPr lang="tr-TR" dirty="0" smtClean="0"/>
              <a:t> toplanır hem de yuvarlanan taşlardan kaçılır.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59632" y="2492896"/>
            <a:ext cx="7498080" cy="1143000"/>
          </a:xfrm>
        </p:spPr>
        <p:txBody>
          <a:bodyPr/>
          <a:lstStyle/>
          <a:p>
            <a:pPr algn="ctr"/>
            <a:r>
              <a:rPr lang="tr-TR" dirty="0" smtClean="0"/>
              <a:t>Geliştirme Süreci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Ana Karınca Karakteri</a:t>
            </a:r>
            <a:endParaRPr lang="tr-TR" dirty="0"/>
          </a:p>
        </p:txBody>
      </p:sp>
      <p:pic>
        <p:nvPicPr>
          <p:cNvPr id="5122" name="Picture 2" descr="C:\Users\user\Desktop\Karinca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7344815" cy="4131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03648" y="5157192"/>
            <a:ext cx="7488832" cy="1224136"/>
          </a:xfrm>
        </p:spPr>
        <p:txBody>
          <a:bodyPr/>
          <a:lstStyle/>
          <a:p>
            <a:pPr>
              <a:buNone/>
            </a:pPr>
            <a:r>
              <a:rPr lang="tr-TR" dirty="0" err="1" smtClean="0"/>
              <a:t>Riglenmiş</a:t>
            </a:r>
            <a:r>
              <a:rPr lang="tr-TR" dirty="0" smtClean="0"/>
              <a:t> Karınca karakteri görünümü</a:t>
            </a:r>
            <a:endParaRPr lang="tr-TR" dirty="0"/>
          </a:p>
        </p:txBody>
      </p:sp>
      <p:pic>
        <p:nvPicPr>
          <p:cNvPr id="6146" name="Picture 2" descr="C:\Users\user\Desktop\Karinca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741682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	Tünel geliştirme Süreci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7170" name="Picture 2" descr="C:\Users\user\Desktop\Tunel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742482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</TotalTime>
  <Words>267</Words>
  <Application>Microsoft Office PowerPoint</Application>
  <PresentationFormat>Ekran Gösterisi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Gündönümü</vt:lpstr>
      <vt:lpstr>Team Members</vt:lpstr>
      <vt:lpstr>İçindekiler</vt:lpstr>
      <vt:lpstr>Oyunun Hikayesi</vt:lpstr>
      <vt:lpstr>Esinlenilen Oyunlar</vt:lpstr>
      <vt:lpstr> Oyun Türü ve Oynanış</vt:lpstr>
      <vt:lpstr>Geliştirme Süreci</vt:lpstr>
      <vt:lpstr>Ana Karınca Karakteri</vt:lpstr>
      <vt:lpstr>Slayt 8</vt:lpstr>
      <vt:lpstr> Tünel geliştirme Süreci</vt:lpstr>
      <vt:lpstr>Slayt 10</vt:lpstr>
      <vt:lpstr>Oyun Görselleri</vt:lpstr>
      <vt:lpstr>Slayt 12</vt:lpstr>
      <vt:lpstr>Slayt 13</vt:lpstr>
      <vt:lpstr>Slayt 14</vt:lpstr>
      <vt:lpstr>Slayt 15</vt:lpstr>
      <vt:lpstr>Oyun Mekanikleri</vt:lpstr>
      <vt:lpstr>Oyun Fizigi</vt:lpstr>
      <vt:lpstr>Karakterler</vt:lpstr>
      <vt:lpstr>Yapay Zeka</vt:lpstr>
      <vt:lpstr>Grafikler</vt:lpstr>
      <vt:lpstr>Kullanılan Yazılımlar</vt:lpstr>
      <vt:lpstr>Kullanılan Yazılımlar</vt:lpstr>
      <vt:lpstr>Teşekkürler..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Members</dc:title>
  <dc:creator>user</dc:creator>
  <cp:lastModifiedBy>user</cp:lastModifiedBy>
  <cp:revision>11</cp:revision>
  <dcterms:created xsi:type="dcterms:W3CDTF">2014-01-14T07:39:34Z</dcterms:created>
  <dcterms:modified xsi:type="dcterms:W3CDTF">2014-01-16T08:58:54Z</dcterms:modified>
</cp:coreProperties>
</file>