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9" r:id="rId5"/>
    <p:sldId id="265" r:id="rId6"/>
    <p:sldId id="268" r:id="rId7"/>
    <p:sldId id="266" r:id="rId8"/>
    <p:sldId id="267" r:id="rId9"/>
    <p:sldId id="257" r:id="rId10"/>
    <p:sldId id="258" r:id="rId11"/>
    <p:sldId id="259" r:id="rId12"/>
    <p:sldId id="260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BCO 623 Oyun Tasarımı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DEYNEKÇİ Oyun Sunumu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1" y="166620"/>
            <a:ext cx="6381750" cy="21717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456867" y="148386"/>
            <a:ext cx="3876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Ekip</a:t>
            </a:r>
          </a:p>
          <a:p>
            <a:r>
              <a:rPr lang="tr-TR" dirty="0"/>
              <a:t>Betül </a:t>
            </a:r>
            <a:r>
              <a:rPr lang="tr-TR" dirty="0" err="1" smtClean="0"/>
              <a:t>Altındiş</a:t>
            </a:r>
            <a:endParaRPr lang="tr-TR" dirty="0" smtClean="0"/>
          </a:p>
          <a:p>
            <a:r>
              <a:rPr lang="tr-TR" dirty="0" smtClean="0"/>
              <a:t>Dilara </a:t>
            </a:r>
            <a:r>
              <a:rPr lang="tr-TR" dirty="0"/>
              <a:t>Solmaz</a:t>
            </a:r>
          </a:p>
          <a:p>
            <a:r>
              <a:rPr lang="tr-TR" dirty="0" smtClean="0"/>
              <a:t>Damla Kızıltaş</a:t>
            </a:r>
            <a:endParaRPr lang="tr-TR" dirty="0"/>
          </a:p>
          <a:p>
            <a:r>
              <a:rPr lang="tr-TR" dirty="0"/>
              <a:t>Gonca </a:t>
            </a:r>
            <a:r>
              <a:rPr lang="tr-TR" dirty="0" err="1"/>
              <a:t>Alhas</a:t>
            </a:r>
            <a:endParaRPr lang="tr-TR" dirty="0"/>
          </a:p>
          <a:p>
            <a:r>
              <a:rPr lang="tr-TR" dirty="0" smtClean="0"/>
              <a:t>Murat Deren</a:t>
            </a:r>
          </a:p>
          <a:p>
            <a:r>
              <a:rPr lang="tr-TR" dirty="0"/>
              <a:t>Özge Giray </a:t>
            </a:r>
            <a:r>
              <a:rPr lang="tr-TR" dirty="0" smtClean="0"/>
              <a:t>Karadağ</a:t>
            </a:r>
          </a:p>
          <a:p>
            <a:r>
              <a:rPr lang="tr-TR" dirty="0" smtClean="0"/>
              <a:t>Emre Ertekin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229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72924"/>
            <a:ext cx="9613861" cy="1080938"/>
          </a:xfrm>
        </p:spPr>
        <p:txBody>
          <a:bodyPr/>
          <a:lstStyle/>
          <a:p>
            <a:r>
              <a:rPr lang="tr-TR" dirty="0" smtClean="0"/>
              <a:t>Dilara Anlatıyor…</a:t>
            </a:r>
            <a:br>
              <a:rPr lang="tr-TR" dirty="0" smtClean="0"/>
            </a:br>
            <a:r>
              <a:rPr lang="tr-TR" dirty="0"/>
              <a:t>3D CHARACTER TOPOLOGY</a:t>
            </a:r>
          </a:p>
        </p:txBody>
      </p:sp>
      <p:pic>
        <p:nvPicPr>
          <p:cNvPr id="4" name="Picture 2" descr="C:\Users\dilara\Desktop\imagesE7XBZ5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3" y="2561489"/>
            <a:ext cx="324035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ilara\Desktop\images1AGQ6Z2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10" y="2561489"/>
            <a:ext cx="315386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ilara\Desktop\deynekci\topol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84" y="2561489"/>
            <a:ext cx="3228975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4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72924"/>
            <a:ext cx="9613861" cy="1080938"/>
          </a:xfrm>
        </p:spPr>
        <p:txBody>
          <a:bodyPr/>
          <a:lstStyle/>
          <a:p>
            <a:r>
              <a:rPr lang="tr-TR" dirty="0" smtClean="0"/>
              <a:t>Dilara Anlatıyor…</a:t>
            </a:r>
            <a:br>
              <a:rPr lang="tr-TR" dirty="0" smtClean="0"/>
            </a:br>
            <a:r>
              <a:rPr lang="tr-TR" dirty="0"/>
              <a:t>RİG(Kemik giydirme)</a:t>
            </a:r>
          </a:p>
        </p:txBody>
      </p:sp>
      <p:pic>
        <p:nvPicPr>
          <p:cNvPr id="9" name="Picture 2" descr="C:\Users\dilara\Desktop\deynekci\karakter\ube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19" y="2086378"/>
            <a:ext cx="3503515" cy="426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ilara\Desktop\deynekci\karakter\uber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31" y="2086378"/>
            <a:ext cx="3036380" cy="426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8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72924"/>
            <a:ext cx="9613861" cy="1080938"/>
          </a:xfrm>
        </p:spPr>
        <p:txBody>
          <a:bodyPr/>
          <a:lstStyle/>
          <a:p>
            <a:r>
              <a:rPr lang="tr-TR" dirty="0" smtClean="0"/>
              <a:t>Dilara Anlatıyor…</a:t>
            </a:r>
            <a:br>
              <a:rPr lang="tr-TR" dirty="0" smtClean="0"/>
            </a:br>
            <a:r>
              <a:rPr lang="tr-TR" dirty="0" smtClean="0"/>
              <a:t>ANİMASYON</a:t>
            </a:r>
            <a:endParaRPr lang="tr-TR" dirty="0"/>
          </a:p>
        </p:txBody>
      </p:sp>
      <p:pic>
        <p:nvPicPr>
          <p:cNvPr id="7" name="Picture 2" descr="C:\Users\dilara\Desktop\deynekci\karakter\animasy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1" y="2060620"/>
            <a:ext cx="3481764" cy="20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ilara\Desktop\WalkCycle_Sid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00" y="2593082"/>
            <a:ext cx="4563430" cy="25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dilara\Desktop\yorg_posetopose_frame1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68" y="4996996"/>
            <a:ext cx="2960405" cy="16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8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47166"/>
            <a:ext cx="9613861" cy="1080938"/>
          </a:xfrm>
        </p:spPr>
        <p:txBody>
          <a:bodyPr/>
          <a:lstStyle/>
          <a:p>
            <a:r>
              <a:rPr lang="tr-TR" dirty="0" smtClean="0"/>
              <a:t>Murat Anlatıyor</a:t>
            </a:r>
            <a:br>
              <a:rPr lang="tr-TR" dirty="0" smtClean="0"/>
            </a:br>
            <a:r>
              <a:rPr lang="tr-TR" dirty="0" smtClean="0"/>
              <a:t>Ortaya Bir Oyun Çıkarma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6011" y="2152968"/>
            <a:ext cx="111702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Bu dersi neden aldığıma dair sorular kafamda oluşurken, yaptığımız bu oyun buna bir cevap olmayı başardı.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Oyun tasarım dersinde yaptığımız sunumlar, benim için yazılım bazlı anlam ifade ediyorken şimdi bir oyun için de bir şey ifade edebilmektedir.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İnsan doğası gereği teorik değil pratikliğin oluşturmuş olduğu bilgileri içselleştirebilir. Proje bana bunu gösteren iyi bir deneyimdi.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Projede sorumluluk alıp liderlik yapan birisinin olması projeyi başarıya götüren önemli bir unsurdur.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İşlevsiz görünen bazı şeylerin(oyun tasarımında kağıt üzerinde yaptığımız bölüm tasarımları) aslında proje aşamasında nasıl bir yön gösterildiğini öğreten bir proje oldu.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En önemlisi beni heyecanlandırmayı başaran ve ders boyunca oynadığım oyunlardan daha çok zevk almamı sağlayan kağıttaki tasarımımı oyuna dökebilmekti. Bu benim için bilgisayar mühendisliğine başlarken yaptığım ilk dama oyunu gibi anlamlıdır.</a:t>
            </a:r>
          </a:p>
        </p:txBody>
      </p:sp>
    </p:spTree>
    <p:extLst>
      <p:ext uri="{BB962C8B-B14F-4D97-AF65-F5344CB8AC3E}">
        <p14:creationId xmlns:p14="http://schemas.microsoft.com/office/powerpoint/2010/main" val="33637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6215" y="546175"/>
            <a:ext cx="9613861" cy="1080938"/>
          </a:xfrm>
        </p:spPr>
        <p:txBody>
          <a:bodyPr/>
          <a:lstStyle/>
          <a:p>
            <a:r>
              <a:rPr lang="tr-TR" dirty="0" smtClean="0"/>
              <a:t>Betül Anlatıyor…</a:t>
            </a:r>
            <a:br>
              <a:rPr lang="tr-TR" dirty="0" smtClean="0"/>
            </a:br>
            <a:r>
              <a:rPr lang="tr-TR" dirty="0" smtClean="0"/>
              <a:t>GUI oluşturma ve kodlama</a:t>
            </a:r>
            <a:endParaRPr lang="tr-TR" dirty="0"/>
          </a:p>
        </p:txBody>
      </p:sp>
      <p:pic>
        <p:nvPicPr>
          <p:cNvPr id="1026" name="Picture 2" descr="C:\Users\User\Desktop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" y="2090737"/>
            <a:ext cx="1768475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57" y="2090737"/>
            <a:ext cx="3578662" cy="201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82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095999" y="2090737"/>
            <a:ext cx="4810125" cy="2095500"/>
          </a:xfrm>
          <a:prstGeom prst="rect">
            <a:avLst/>
          </a:prstGeom>
          <a:ln/>
        </p:spPr>
      </p:pic>
      <p:pic>
        <p:nvPicPr>
          <p:cNvPr id="7" name="image160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775132" y="2671762"/>
            <a:ext cx="866775" cy="933450"/>
          </a:xfrm>
          <a:prstGeom prst="rect">
            <a:avLst/>
          </a:prstGeom>
          <a:ln/>
        </p:spPr>
      </p:pic>
      <p:pic>
        <p:nvPicPr>
          <p:cNvPr id="8" name="image160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841932" y="2671762"/>
            <a:ext cx="866775" cy="933450"/>
          </a:xfrm>
          <a:prstGeom prst="rect">
            <a:avLst/>
          </a:prstGeom>
          <a:ln/>
        </p:spPr>
      </p:pic>
      <p:pic>
        <p:nvPicPr>
          <p:cNvPr id="9" name="image160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8908732" y="2671762"/>
            <a:ext cx="866775" cy="933450"/>
          </a:xfrm>
          <a:prstGeom prst="rect">
            <a:avLst/>
          </a:prstGeom>
          <a:ln/>
        </p:spPr>
      </p:pic>
      <p:pic>
        <p:nvPicPr>
          <p:cNvPr id="10" name="image155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102417" y="3455192"/>
            <a:ext cx="516255" cy="480060"/>
          </a:xfrm>
          <a:prstGeom prst="rect">
            <a:avLst/>
          </a:prstGeom>
          <a:ln/>
        </p:spPr>
      </p:pic>
      <p:pic>
        <p:nvPicPr>
          <p:cNvPr id="11" name="image93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4667251" y="3489959"/>
            <a:ext cx="560069" cy="410527"/>
          </a:xfrm>
          <a:prstGeom prst="rect">
            <a:avLst/>
          </a:prstGeom>
          <a:ln/>
        </p:spPr>
      </p:pic>
      <p:pic>
        <p:nvPicPr>
          <p:cNvPr id="12" name="image60.pn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351021" y="2839164"/>
            <a:ext cx="632459" cy="598646"/>
          </a:xfrm>
          <a:prstGeom prst="rect">
            <a:avLst/>
          </a:prstGeom>
          <a:ln/>
        </p:spPr>
      </p:pic>
      <p:pic>
        <p:nvPicPr>
          <p:cNvPr id="13" name="image63.png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2221229" y="4098922"/>
            <a:ext cx="3762375" cy="2390775"/>
          </a:xfrm>
          <a:prstGeom prst="rect">
            <a:avLst/>
          </a:prstGeom>
          <a:ln/>
        </p:spPr>
      </p:pic>
      <p:pic>
        <p:nvPicPr>
          <p:cNvPr id="14" name="image137.png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6619873" y="4098924"/>
            <a:ext cx="3762375" cy="23907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4837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8044" y="560045"/>
            <a:ext cx="9613861" cy="1080938"/>
          </a:xfrm>
        </p:spPr>
        <p:txBody>
          <a:bodyPr/>
          <a:lstStyle/>
          <a:p>
            <a:r>
              <a:rPr lang="tr-TR" dirty="0" smtClean="0"/>
              <a:t>Emre Anlatıyor</a:t>
            </a:r>
            <a:br>
              <a:rPr lang="tr-TR" dirty="0" smtClean="0"/>
            </a:br>
            <a:r>
              <a:rPr lang="tr-TR" dirty="0" smtClean="0"/>
              <a:t>Fikirden Oyuna </a:t>
            </a:r>
            <a:r>
              <a:rPr lang="tr-TR" dirty="0" err="1" smtClean="0"/>
              <a:t>Deynekçi</a:t>
            </a:r>
            <a:endParaRPr lang="tr-TR" dirty="0"/>
          </a:p>
        </p:txBody>
      </p:sp>
      <p:pic>
        <p:nvPicPr>
          <p:cNvPr id="1026" name="Picture 2" descr="https://s3.amazonaws.com/dexio/slides/39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0" y="2143616"/>
            <a:ext cx="4798484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215944" y="2305318"/>
            <a:ext cx="6581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 smtClean="0"/>
              <a:t>Denenmemiş bir konsept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 smtClean="0"/>
              <a:t>Türk insanı için üretildi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 smtClean="0"/>
              <a:t>Eğlence faktörü oyunda değil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04533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3802" y="585802"/>
            <a:ext cx="9613861" cy="1080938"/>
          </a:xfrm>
        </p:spPr>
        <p:txBody>
          <a:bodyPr/>
          <a:lstStyle/>
          <a:p>
            <a:r>
              <a:rPr lang="tr-TR" dirty="0" smtClean="0"/>
              <a:t>Emre Anlatıyor</a:t>
            </a:r>
            <a:br>
              <a:rPr lang="tr-TR" dirty="0" smtClean="0"/>
            </a:br>
            <a:r>
              <a:rPr lang="tr-TR" dirty="0" smtClean="0"/>
              <a:t>Nasıl Tasarladık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06851" y="2111486"/>
            <a:ext cx="6735650" cy="4443860"/>
          </a:xfrm>
        </p:spPr>
        <p:txBody>
          <a:bodyPr>
            <a:normAutofit/>
          </a:bodyPr>
          <a:lstStyle/>
          <a:p>
            <a:r>
              <a:rPr lang="tr-TR" sz="2800" dirty="0"/>
              <a:t>Kağıttan birkaç prototip yapıldı</a:t>
            </a:r>
          </a:p>
          <a:p>
            <a:r>
              <a:rPr lang="tr-TR" sz="2800" dirty="0" smtClean="0"/>
              <a:t>Fikir aşamasında her şey güzeldi </a:t>
            </a:r>
            <a:r>
              <a:rPr lang="tr-TR" sz="28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tr-TR" sz="2800" dirty="0" smtClean="0">
                <a:sym typeface="Wingdings" panose="05000000000000000000" pitchFamily="2" charset="2"/>
              </a:rPr>
              <a:t>Uyguladıkça, düşündükçe çok fazla şey değişti.</a:t>
            </a:r>
          </a:p>
          <a:p>
            <a:r>
              <a:rPr lang="tr-TR" sz="2800" dirty="0" smtClean="0">
                <a:sym typeface="Wingdings" panose="05000000000000000000" pitchFamily="2" charset="2"/>
              </a:rPr>
              <a:t>Böl</a:t>
            </a:r>
            <a:r>
              <a:rPr lang="tr-TR" sz="2800" dirty="0" smtClean="0">
                <a:sym typeface="Wingdings" panose="05000000000000000000" pitchFamily="2" charset="2"/>
              </a:rPr>
              <a:t>ümleri birlikte tasarladık, önce kağıt üzerinde çizdik. Sonra değerlendirdik ve revize ettik.</a:t>
            </a:r>
          </a:p>
          <a:p>
            <a:r>
              <a:rPr lang="tr-TR" sz="2800" dirty="0" smtClean="0">
                <a:sym typeface="Wingdings" panose="05000000000000000000" pitchFamily="2" charset="2"/>
              </a:rPr>
              <a:t>Kurallara, karakterlere, oyun akışına birlikte karar verdik.</a:t>
            </a:r>
          </a:p>
          <a:p>
            <a:endParaRPr lang="tr-TR" sz="2800" dirty="0" smtClean="0">
              <a:sym typeface="Wingdings" panose="05000000000000000000" pitchFamily="2" charset="2"/>
            </a:endParaRPr>
          </a:p>
        </p:txBody>
      </p:sp>
      <p:pic>
        <p:nvPicPr>
          <p:cNvPr id="2050" name="Picture 2" descr="http://static.squarespace.com/static/521a0a9ae4b0e63c9a86a5e8/t/52201703e4b0a33a583561e1/1377834756608/design-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2" y="2111486"/>
            <a:ext cx="4313394" cy="25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5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63" y="0"/>
            <a:ext cx="6194362" cy="43791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7" y="277827"/>
            <a:ext cx="4117126" cy="29106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298" y="4478056"/>
            <a:ext cx="2856227" cy="201922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63" y="4379138"/>
            <a:ext cx="3137390" cy="221799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7" y="3395479"/>
            <a:ext cx="4572561" cy="32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6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Emre Anlatıyor</a:t>
            </a:r>
            <a:br>
              <a:rPr lang="tr-TR" dirty="0" smtClean="0"/>
            </a:br>
            <a:r>
              <a:rPr lang="tr-TR" dirty="0" smtClean="0"/>
              <a:t>Nasıl Yaptık 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5" y="2053466"/>
            <a:ext cx="5417550" cy="3237858"/>
          </a:xfrm>
        </p:spPr>
      </p:pic>
      <p:sp>
        <p:nvSpPr>
          <p:cNvPr id="3" name="Metin kutusu 2"/>
          <p:cNvSpPr txBox="1"/>
          <p:nvPr/>
        </p:nvSpPr>
        <p:spPr>
          <a:xfrm>
            <a:off x="5692462" y="2240924"/>
            <a:ext cx="6233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Emre ve Betül kodlama işini yaptı.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Murat ve Özge bölümleri oluşturdu.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Gonca Modelleri yaptı.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Dilara Animasyon ve </a:t>
            </a:r>
            <a:r>
              <a:rPr lang="tr-TR" sz="2800" dirty="0" err="1" smtClean="0"/>
              <a:t>Riglemeyi</a:t>
            </a:r>
            <a:r>
              <a:rPr lang="tr-TR" sz="2800" dirty="0" smtClean="0"/>
              <a:t> halletti.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Damla dokümantasyon ve konsolidasyonu yaptı.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Herkes bir bölüm tasarladı.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41823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Karakterler ve animasyonları.</a:t>
            </a:r>
          </a:p>
          <a:p>
            <a:r>
              <a:rPr lang="tr-TR" sz="3600" dirty="0" err="1" smtClean="0"/>
              <a:t>Engeler</a:t>
            </a:r>
            <a:r>
              <a:rPr lang="tr-TR" sz="3600" dirty="0" smtClean="0"/>
              <a:t> ve animasyonları</a:t>
            </a:r>
          </a:p>
          <a:p>
            <a:r>
              <a:rPr lang="tr-TR" sz="3600" dirty="0" smtClean="0"/>
              <a:t>Tüm bölüm tasarımları</a:t>
            </a:r>
          </a:p>
          <a:p>
            <a:r>
              <a:rPr lang="tr-TR" sz="3600" dirty="0" smtClean="0"/>
              <a:t>Sesler ve müzikler</a:t>
            </a:r>
          </a:p>
          <a:p>
            <a:r>
              <a:rPr lang="tr-TR" sz="3600" dirty="0" smtClean="0"/>
              <a:t>Öğrenme bölümü</a:t>
            </a:r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1937" y="560045"/>
            <a:ext cx="9613861" cy="1080938"/>
          </a:xfrm>
        </p:spPr>
        <p:txBody>
          <a:bodyPr/>
          <a:lstStyle/>
          <a:p>
            <a:r>
              <a:rPr lang="tr-TR" dirty="0"/>
              <a:t>Neleri yetiştiremedik?</a:t>
            </a:r>
            <a:br>
              <a:rPr lang="tr-TR" dirty="0"/>
            </a:b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81938" y="334124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pic>
        <p:nvPicPr>
          <p:cNvPr id="8" name="Picture 2" descr="http://images.clipartpanda.com/hurry-clipart-031-busy-business-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549" y="4552950"/>
            <a:ext cx="4762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5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772" y="431256"/>
            <a:ext cx="9613861" cy="1080938"/>
          </a:xfrm>
        </p:spPr>
        <p:txBody>
          <a:bodyPr/>
          <a:lstStyle/>
          <a:p>
            <a:r>
              <a:rPr lang="tr-TR" dirty="0" smtClean="0"/>
              <a:t>Neler iyi gitti ?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Takım arkadaşları bir oyunun tasarım ve yapım sürecini gördüler.</a:t>
            </a:r>
          </a:p>
          <a:p>
            <a:r>
              <a:rPr lang="tr-TR" sz="3200" dirty="0" smtClean="0"/>
              <a:t>Oyunu hem tasarladılar, hem hata yaptılar hem de hatalarını düzelttiler.</a:t>
            </a:r>
          </a:p>
          <a:p>
            <a:r>
              <a:rPr lang="tr-TR" sz="3200" dirty="0" smtClean="0"/>
              <a:t>Mutfakta işler nasıl yürür onu gördüler.</a:t>
            </a:r>
          </a:p>
          <a:p>
            <a:r>
              <a:rPr lang="tr-TR" sz="3200" dirty="0" smtClean="0"/>
              <a:t>Fikirlerin hayata geçiş aşamasını ve bu işin aslında ne kadar zor olduğunu gördüler.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88721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418377"/>
            <a:ext cx="9613861" cy="1080938"/>
          </a:xfrm>
        </p:spPr>
        <p:txBody>
          <a:bodyPr/>
          <a:lstStyle/>
          <a:p>
            <a:r>
              <a:rPr lang="tr-TR" dirty="0" smtClean="0"/>
              <a:t>Neler kötü gitti ? </a:t>
            </a:r>
            <a:r>
              <a:rPr lang="tr-TR" dirty="0" smtClean="0">
                <a:sym typeface="Wingdings" panose="05000000000000000000" pitchFamily="2" charset="2"/>
              </a:rPr>
              <a:t>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Teknik problemler yaşadık.</a:t>
            </a:r>
          </a:p>
          <a:p>
            <a:r>
              <a:rPr lang="tr-TR" sz="3200" dirty="0" smtClean="0"/>
              <a:t>İletişim ve koordinasyon problemleri yaşadık.</a:t>
            </a:r>
          </a:p>
          <a:p>
            <a:r>
              <a:rPr lang="tr-TR" sz="3200" dirty="0" smtClean="0"/>
              <a:t>Zaman yetmedi.</a:t>
            </a:r>
          </a:p>
          <a:p>
            <a:r>
              <a:rPr lang="tr-TR" sz="3200" dirty="0" smtClean="0"/>
              <a:t>Kötü yönetim </a:t>
            </a:r>
            <a:r>
              <a:rPr lang="tr-TR" sz="320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tr-TR" sz="3200" dirty="0" smtClean="0">
                <a:sym typeface="Wingdings" panose="05000000000000000000" pitchFamily="2" charset="2"/>
              </a:rPr>
              <a:t>Denenmemiş bir konsept üzerinde çalıştığımız için çok fazla yap boz oldu.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22185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8197" y="311489"/>
            <a:ext cx="9613861" cy="1080938"/>
          </a:xfrm>
        </p:spPr>
        <p:txBody>
          <a:bodyPr/>
          <a:lstStyle/>
          <a:p>
            <a:r>
              <a:rPr lang="tr-TR" dirty="0" smtClean="0"/>
              <a:t>Özge Anlatıyor…</a:t>
            </a:r>
            <a:endParaRPr lang="tr-T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89687" y="7582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/>
              <a:t>Bölüm</a:t>
            </a:r>
            <a:r>
              <a:rPr lang="en-US" sz="2400" dirty="0" smtClean="0"/>
              <a:t> </a:t>
            </a:r>
            <a:r>
              <a:rPr lang="en-US" sz="2400" dirty="0" err="1" smtClean="0"/>
              <a:t>Tasarımı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8197" y="16529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3" descr="lvl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7" y="2137618"/>
            <a:ext cx="3937000" cy="2222438"/>
          </a:xfrm>
          <a:prstGeom prst="rect">
            <a:avLst/>
          </a:prstGeom>
        </p:spPr>
      </p:pic>
      <p:pic>
        <p:nvPicPr>
          <p:cNvPr id="7" name="Picture 4" descr="lvl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47" y="2170604"/>
            <a:ext cx="4000500" cy="2247863"/>
          </a:xfrm>
          <a:prstGeom prst="rect">
            <a:avLst/>
          </a:prstGeom>
        </p:spPr>
      </p:pic>
      <p:pic>
        <p:nvPicPr>
          <p:cNvPr id="8" name="Picture 6" descr="lvl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97" y="4687867"/>
            <a:ext cx="3540125" cy="200757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4205197" y="694950"/>
            <a:ext cx="5917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Oyunun</a:t>
            </a:r>
            <a:r>
              <a:rPr lang="en-US" dirty="0"/>
              <a:t>  </a:t>
            </a:r>
            <a:r>
              <a:rPr lang="en-US" dirty="0" err="1"/>
              <a:t>kağıt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tasarlanmış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 </a:t>
            </a:r>
            <a:r>
              <a:rPr lang="en-US" dirty="0" err="1"/>
              <a:t>bölümlerinin</a:t>
            </a:r>
            <a:r>
              <a:rPr lang="en-US" dirty="0"/>
              <a:t> Unity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dijital</a:t>
            </a:r>
            <a:r>
              <a:rPr lang="en-US" dirty="0"/>
              <a:t> </a:t>
            </a:r>
            <a:r>
              <a:rPr lang="en-US" dirty="0" err="1"/>
              <a:t>ortama</a:t>
            </a:r>
            <a:r>
              <a:rPr lang="en-US" dirty="0"/>
              <a:t> </a:t>
            </a:r>
            <a:r>
              <a:rPr lang="en-US" dirty="0" err="1"/>
              <a:t>aktarıldığı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oynanmaya</a:t>
            </a:r>
            <a:r>
              <a:rPr lang="en-US" dirty="0"/>
              <a:t> </a:t>
            </a:r>
            <a:r>
              <a:rPr lang="en-US" dirty="0" err="1"/>
              <a:t>hazır</a:t>
            </a:r>
            <a:r>
              <a:rPr lang="en-US" dirty="0"/>
              <a:t> hale </a:t>
            </a:r>
            <a:r>
              <a:rPr lang="en-US" dirty="0" err="1"/>
              <a:t>getirildiği</a:t>
            </a:r>
            <a:r>
              <a:rPr lang="en-US" dirty="0"/>
              <a:t> </a:t>
            </a:r>
            <a:r>
              <a:rPr lang="en-US" dirty="0" err="1"/>
              <a:t>aşama</a:t>
            </a:r>
            <a:r>
              <a:rPr lang="en-US" dirty="0"/>
              <a:t>;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985022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146</TotalTime>
  <Words>383</Words>
  <Application>Microsoft Office PowerPoint</Application>
  <PresentationFormat>Geniş ekran</PresentationFormat>
  <Paragraphs>58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</vt:lpstr>
      <vt:lpstr>Berlin</vt:lpstr>
      <vt:lpstr>BCO 623 Oyun Tasarımı</vt:lpstr>
      <vt:lpstr>Emre Anlatıyor Fikirden Oyuna Deynekçi</vt:lpstr>
      <vt:lpstr>Emre Anlatıyor Nasıl Tasarladık ?</vt:lpstr>
      <vt:lpstr>PowerPoint Sunusu</vt:lpstr>
      <vt:lpstr>Emre Anlatıyor Nasıl Yaptık ?</vt:lpstr>
      <vt:lpstr>Neleri yetiştiremedik? </vt:lpstr>
      <vt:lpstr>Neler iyi gitti ? </vt:lpstr>
      <vt:lpstr>Neler kötü gitti ? </vt:lpstr>
      <vt:lpstr>Özge Anlatıyor…</vt:lpstr>
      <vt:lpstr>Dilara Anlatıyor… 3D CHARACTER TOPOLOGY</vt:lpstr>
      <vt:lpstr>Dilara Anlatıyor… RİG(Kemik giydirme)</vt:lpstr>
      <vt:lpstr>Dilara Anlatıyor… ANİMASYON</vt:lpstr>
      <vt:lpstr>Murat Anlatıyor Ortaya Bir Oyun Çıkarma</vt:lpstr>
      <vt:lpstr>Betül Anlatıyor… GUI oluşturma ve kodlama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Emre Ertekin</dc:creator>
  <cp:lastModifiedBy>Emre Ertekin</cp:lastModifiedBy>
  <cp:revision>35</cp:revision>
  <dcterms:created xsi:type="dcterms:W3CDTF">2015-01-15T12:24:01Z</dcterms:created>
  <dcterms:modified xsi:type="dcterms:W3CDTF">2015-01-15T15:41:45Z</dcterms:modified>
</cp:coreProperties>
</file>