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0"/>
  </p:notesMasterIdLst>
  <p:sldIdLst>
    <p:sldId id="256" r:id="rId2"/>
    <p:sldId id="257" r:id="rId3"/>
    <p:sldId id="271" r:id="rId4"/>
    <p:sldId id="259" r:id="rId5"/>
    <p:sldId id="266" r:id="rId6"/>
    <p:sldId id="279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73" r:id="rId16"/>
    <p:sldId id="275" r:id="rId17"/>
    <p:sldId id="276" r:id="rId18"/>
    <p:sldId id="258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9C7"/>
    <a:srgbClr val="D0D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89"/>
  </p:normalViewPr>
  <p:slideViewPr>
    <p:cSldViewPr snapToGrid="0" snapToObjects="1">
      <p:cViewPr varScale="1">
        <p:scale>
          <a:sx n="103" d="100"/>
          <a:sy n="103" d="100"/>
        </p:scale>
        <p:origin x="1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401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DAB8DB-1895-BE4C-8061-D2E7620985FE}" type="doc">
      <dgm:prSet loTypeId="urn:microsoft.com/office/officeart/2009/3/layout/CircleRelationship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108903EE-98B2-344A-A2C3-C4A69D955DEA}">
      <dgm:prSet phldrT="[Metin]"/>
      <dgm:spPr/>
      <dgm:t>
        <a:bodyPr/>
        <a:lstStyle/>
        <a:p>
          <a:r>
            <a:rPr lang="tr-TR" dirty="0" err="1"/>
            <a:t>Distillation</a:t>
          </a:r>
          <a:endParaRPr lang="tr-TR" dirty="0"/>
        </a:p>
      </dgm:t>
    </dgm:pt>
    <dgm:pt modelId="{001822E4-4A12-5640-A79F-489DE942BE34}" type="parTrans" cxnId="{6B1BEBE7-9EE1-4843-B27F-6333C3C9DA21}">
      <dgm:prSet/>
      <dgm:spPr/>
      <dgm:t>
        <a:bodyPr/>
        <a:lstStyle/>
        <a:p>
          <a:endParaRPr lang="tr-TR"/>
        </a:p>
      </dgm:t>
    </dgm:pt>
    <dgm:pt modelId="{5DAEC168-2400-0E49-9A95-10632B564FF7}" type="sibTrans" cxnId="{6B1BEBE7-9EE1-4843-B27F-6333C3C9DA21}">
      <dgm:prSet/>
      <dgm:spPr/>
      <dgm:t>
        <a:bodyPr/>
        <a:lstStyle/>
        <a:p>
          <a:endParaRPr lang="tr-TR"/>
        </a:p>
      </dgm:t>
    </dgm:pt>
    <dgm:pt modelId="{3F94AFA7-72C1-294C-8412-EE180E043130}">
      <dgm:prSet phldrT="[Metin]"/>
      <dgm:spPr/>
      <dgm:t>
        <a:bodyPr/>
        <a:lstStyle/>
        <a:p>
          <a:r>
            <a:rPr lang="tr-TR" dirty="0" err="1"/>
            <a:t>Material</a:t>
          </a:r>
          <a:r>
            <a:rPr lang="tr-TR" dirty="0"/>
            <a:t> </a:t>
          </a:r>
          <a:r>
            <a:rPr lang="tr-TR" dirty="0" err="1"/>
            <a:t>balance</a:t>
          </a:r>
          <a:endParaRPr lang="tr-TR" dirty="0"/>
        </a:p>
      </dgm:t>
    </dgm:pt>
    <dgm:pt modelId="{3B2FECAB-489A-054D-A96C-78BD1564C270}" type="parTrans" cxnId="{D6324A7D-EC39-2742-B6BD-94630D28E764}">
      <dgm:prSet/>
      <dgm:spPr/>
      <dgm:t>
        <a:bodyPr/>
        <a:lstStyle/>
        <a:p>
          <a:endParaRPr lang="tr-TR"/>
        </a:p>
      </dgm:t>
    </dgm:pt>
    <dgm:pt modelId="{9FEFA6A1-9F4C-F543-86B5-FD9A0D8CA266}" type="sibTrans" cxnId="{D6324A7D-EC39-2742-B6BD-94630D28E764}">
      <dgm:prSet/>
      <dgm:spPr/>
      <dgm:t>
        <a:bodyPr/>
        <a:lstStyle/>
        <a:p>
          <a:endParaRPr lang="tr-TR"/>
        </a:p>
      </dgm:t>
    </dgm:pt>
    <dgm:pt modelId="{3B42EDAF-4FCD-3142-8E50-B8E9BCC46507}">
      <dgm:prSet phldrT="[Metin]"/>
      <dgm:spPr/>
      <dgm:t>
        <a:bodyPr/>
        <a:lstStyle/>
        <a:p>
          <a:r>
            <a:rPr lang="tr-TR" dirty="0" err="1"/>
            <a:t>Energy</a:t>
          </a:r>
          <a:r>
            <a:rPr lang="tr-TR" dirty="0"/>
            <a:t> </a:t>
          </a:r>
          <a:r>
            <a:rPr lang="tr-TR" dirty="0" err="1"/>
            <a:t>balance</a:t>
          </a:r>
          <a:endParaRPr lang="tr-TR" dirty="0"/>
        </a:p>
      </dgm:t>
    </dgm:pt>
    <dgm:pt modelId="{E1A02D1F-559B-7049-B114-E57C3FF06335}" type="parTrans" cxnId="{315FC50D-4DFC-284C-B509-CFD8960719BD}">
      <dgm:prSet/>
      <dgm:spPr/>
      <dgm:t>
        <a:bodyPr/>
        <a:lstStyle/>
        <a:p>
          <a:endParaRPr lang="tr-TR"/>
        </a:p>
      </dgm:t>
    </dgm:pt>
    <dgm:pt modelId="{385D3CE3-D3C4-4245-9A4C-07DBA424BD78}" type="sibTrans" cxnId="{315FC50D-4DFC-284C-B509-CFD8960719BD}">
      <dgm:prSet/>
      <dgm:spPr/>
      <dgm:t>
        <a:bodyPr/>
        <a:lstStyle/>
        <a:p>
          <a:endParaRPr lang="tr-TR"/>
        </a:p>
      </dgm:t>
    </dgm:pt>
    <dgm:pt modelId="{CDB8BC73-958E-814B-852C-5AD4D4A0FE13}">
      <dgm:prSet phldrT="[Metin]"/>
      <dgm:spPr/>
      <dgm:t>
        <a:bodyPr/>
        <a:lstStyle/>
        <a:p>
          <a:r>
            <a:rPr lang="tr-TR" dirty="0" err="1"/>
            <a:t>Heat</a:t>
          </a:r>
          <a:r>
            <a:rPr lang="tr-TR" dirty="0"/>
            <a:t> transfer</a:t>
          </a:r>
        </a:p>
      </dgm:t>
    </dgm:pt>
    <dgm:pt modelId="{45613DBD-F9DE-6044-B633-ABDC80973494}" type="parTrans" cxnId="{6013699F-3DA4-7048-B9B9-A2D1EC9E5BD0}">
      <dgm:prSet/>
      <dgm:spPr/>
      <dgm:t>
        <a:bodyPr/>
        <a:lstStyle/>
        <a:p>
          <a:endParaRPr lang="tr-TR"/>
        </a:p>
      </dgm:t>
    </dgm:pt>
    <dgm:pt modelId="{301718B5-AB93-3B47-B44C-5FA2E41994B8}" type="sibTrans" cxnId="{6013699F-3DA4-7048-B9B9-A2D1EC9E5BD0}">
      <dgm:prSet/>
      <dgm:spPr/>
      <dgm:t>
        <a:bodyPr/>
        <a:lstStyle/>
        <a:p>
          <a:endParaRPr lang="tr-TR"/>
        </a:p>
      </dgm:t>
    </dgm:pt>
    <dgm:pt modelId="{F99B0A61-BDCD-E349-884D-1185CCFFD828}">
      <dgm:prSet phldrT="[Metin]"/>
      <dgm:spPr/>
      <dgm:t>
        <a:bodyPr/>
        <a:lstStyle/>
        <a:p>
          <a:r>
            <a:rPr lang="tr-TR" dirty="0" err="1"/>
            <a:t>Mass</a:t>
          </a:r>
          <a:r>
            <a:rPr lang="tr-TR" dirty="0"/>
            <a:t> transfer</a:t>
          </a:r>
        </a:p>
      </dgm:t>
    </dgm:pt>
    <dgm:pt modelId="{3A8BE782-5782-D349-9915-880861742B16}" type="parTrans" cxnId="{7E700315-78DD-C74A-B1F3-CD32C52A0A57}">
      <dgm:prSet/>
      <dgm:spPr/>
      <dgm:t>
        <a:bodyPr/>
        <a:lstStyle/>
        <a:p>
          <a:endParaRPr lang="tr-TR"/>
        </a:p>
      </dgm:t>
    </dgm:pt>
    <dgm:pt modelId="{479BDF72-52E7-3B4E-97F1-02289AD593C4}" type="sibTrans" cxnId="{7E700315-78DD-C74A-B1F3-CD32C52A0A57}">
      <dgm:prSet/>
      <dgm:spPr/>
      <dgm:t>
        <a:bodyPr/>
        <a:lstStyle/>
        <a:p>
          <a:endParaRPr lang="tr-TR"/>
        </a:p>
      </dgm:t>
    </dgm:pt>
    <dgm:pt modelId="{C953C4DC-81FD-AD48-89C1-8B907F2575DB}" type="pres">
      <dgm:prSet presAssocID="{36DAB8DB-1895-BE4C-8061-D2E7620985FE}" presName="Name0" presStyleCnt="0">
        <dgm:presLayoutVars>
          <dgm:chMax val="1"/>
          <dgm:chPref val="1"/>
        </dgm:presLayoutVars>
      </dgm:prSet>
      <dgm:spPr/>
    </dgm:pt>
    <dgm:pt modelId="{FA722FA3-7FA0-0348-8D0E-68E4819AC899}" type="pres">
      <dgm:prSet presAssocID="{108903EE-98B2-344A-A2C3-C4A69D955DEA}" presName="Parent" presStyleLbl="node0" presStyleIdx="0" presStyleCnt="1">
        <dgm:presLayoutVars>
          <dgm:chMax val="5"/>
          <dgm:chPref val="5"/>
        </dgm:presLayoutVars>
      </dgm:prSet>
      <dgm:spPr/>
    </dgm:pt>
    <dgm:pt modelId="{5125222E-B4C3-104D-8E7F-B8995E688BCD}" type="pres">
      <dgm:prSet presAssocID="{108903EE-98B2-344A-A2C3-C4A69D955DEA}" presName="Accent1" presStyleLbl="node1" presStyleIdx="0" presStyleCnt="17"/>
      <dgm:spPr/>
    </dgm:pt>
    <dgm:pt modelId="{5E5D0A93-FAA9-3540-ADD8-085ED645B2A1}" type="pres">
      <dgm:prSet presAssocID="{108903EE-98B2-344A-A2C3-C4A69D955DEA}" presName="Accent2" presStyleLbl="node1" presStyleIdx="1" presStyleCnt="17"/>
      <dgm:spPr/>
    </dgm:pt>
    <dgm:pt modelId="{B89A721B-BAF9-D84A-B65D-D7ECD8F0AE16}" type="pres">
      <dgm:prSet presAssocID="{108903EE-98B2-344A-A2C3-C4A69D955DEA}" presName="Accent3" presStyleLbl="node1" presStyleIdx="2" presStyleCnt="17"/>
      <dgm:spPr/>
    </dgm:pt>
    <dgm:pt modelId="{0A34C63A-ACC1-8A47-96E1-0109D9C907BA}" type="pres">
      <dgm:prSet presAssocID="{108903EE-98B2-344A-A2C3-C4A69D955DEA}" presName="Accent4" presStyleLbl="node1" presStyleIdx="3" presStyleCnt="17"/>
      <dgm:spPr/>
    </dgm:pt>
    <dgm:pt modelId="{F667C1A9-AA1B-AD4A-9D7F-42450206E933}" type="pres">
      <dgm:prSet presAssocID="{108903EE-98B2-344A-A2C3-C4A69D955DEA}" presName="Accent5" presStyleLbl="node1" presStyleIdx="4" presStyleCnt="17"/>
      <dgm:spPr/>
    </dgm:pt>
    <dgm:pt modelId="{147D2575-0EBF-C249-A882-43FE2C950522}" type="pres">
      <dgm:prSet presAssocID="{108903EE-98B2-344A-A2C3-C4A69D955DEA}" presName="Accent6" presStyleLbl="node1" presStyleIdx="5" presStyleCnt="17"/>
      <dgm:spPr/>
    </dgm:pt>
    <dgm:pt modelId="{A7522349-BC26-1841-8605-F445D01231A6}" type="pres">
      <dgm:prSet presAssocID="{3F94AFA7-72C1-294C-8412-EE180E043130}" presName="Child1" presStyleLbl="node1" presStyleIdx="6" presStyleCnt="17">
        <dgm:presLayoutVars>
          <dgm:chMax val="0"/>
          <dgm:chPref val="0"/>
        </dgm:presLayoutVars>
      </dgm:prSet>
      <dgm:spPr/>
    </dgm:pt>
    <dgm:pt modelId="{0CFD2B19-C44F-344E-9D3C-FCE09CA51D40}" type="pres">
      <dgm:prSet presAssocID="{3F94AFA7-72C1-294C-8412-EE180E043130}" presName="Accent7" presStyleCnt="0"/>
      <dgm:spPr/>
    </dgm:pt>
    <dgm:pt modelId="{833ED6F1-B157-964A-87D0-16A6C5B7111E}" type="pres">
      <dgm:prSet presAssocID="{3F94AFA7-72C1-294C-8412-EE180E043130}" presName="AccentHold1" presStyleLbl="node1" presStyleIdx="7" presStyleCnt="17"/>
      <dgm:spPr/>
    </dgm:pt>
    <dgm:pt modelId="{31762D9B-69AC-C04E-9302-969896E78E67}" type="pres">
      <dgm:prSet presAssocID="{3F94AFA7-72C1-294C-8412-EE180E043130}" presName="Accent8" presStyleCnt="0"/>
      <dgm:spPr/>
    </dgm:pt>
    <dgm:pt modelId="{2DD7C782-4F2A-4D46-81DC-16B8F70DC117}" type="pres">
      <dgm:prSet presAssocID="{3F94AFA7-72C1-294C-8412-EE180E043130}" presName="AccentHold2" presStyleLbl="node1" presStyleIdx="8" presStyleCnt="17"/>
      <dgm:spPr/>
    </dgm:pt>
    <dgm:pt modelId="{313C5EEB-303C-DE4A-A54D-7F0288CC582B}" type="pres">
      <dgm:prSet presAssocID="{3B42EDAF-4FCD-3142-8E50-B8E9BCC46507}" presName="Child2" presStyleLbl="node1" presStyleIdx="9" presStyleCnt="17">
        <dgm:presLayoutVars>
          <dgm:chMax val="0"/>
          <dgm:chPref val="0"/>
        </dgm:presLayoutVars>
      </dgm:prSet>
      <dgm:spPr/>
    </dgm:pt>
    <dgm:pt modelId="{74E81D4C-A532-EF4C-90EF-6AC7F1987810}" type="pres">
      <dgm:prSet presAssocID="{3B42EDAF-4FCD-3142-8E50-B8E9BCC46507}" presName="Accent9" presStyleCnt="0"/>
      <dgm:spPr/>
    </dgm:pt>
    <dgm:pt modelId="{418F1A53-B8E2-C548-AB8C-5E73022FE183}" type="pres">
      <dgm:prSet presAssocID="{3B42EDAF-4FCD-3142-8E50-B8E9BCC46507}" presName="AccentHold1" presStyleLbl="node1" presStyleIdx="10" presStyleCnt="17"/>
      <dgm:spPr/>
    </dgm:pt>
    <dgm:pt modelId="{52446A17-0287-2943-8681-FD6F278E759A}" type="pres">
      <dgm:prSet presAssocID="{3B42EDAF-4FCD-3142-8E50-B8E9BCC46507}" presName="Accent10" presStyleCnt="0"/>
      <dgm:spPr/>
    </dgm:pt>
    <dgm:pt modelId="{9FB522EE-D78E-8F45-AEFA-D7FBB826B2D7}" type="pres">
      <dgm:prSet presAssocID="{3B42EDAF-4FCD-3142-8E50-B8E9BCC46507}" presName="AccentHold2" presStyleLbl="node1" presStyleIdx="11" presStyleCnt="17"/>
      <dgm:spPr/>
    </dgm:pt>
    <dgm:pt modelId="{4032FD5C-9AEF-464D-85A4-B7022A9E99DB}" type="pres">
      <dgm:prSet presAssocID="{3B42EDAF-4FCD-3142-8E50-B8E9BCC46507}" presName="Accent11" presStyleCnt="0"/>
      <dgm:spPr/>
    </dgm:pt>
    <dgm:pt modelId="{62DA7374-279A-BB4E-825F-8270A0A3517C}" type="pres">
      <dgm:prSet presAssocID="{3B42EDAF-4FCD-3142-8E50-B8E9BCC46507}" presName="AccentHold3" presStyleLbl="node1" presStyleIdx="12" presStyleCnt="17"/>
      <dgm:spPr/>
    </dgm:pt>
    <dgm:pt modelId="{37AA701B-3B3F-1A48-96A3-867900E5A7D9}" type="pres">
      <dgm:prSet presAssocID="{CDB8BC73-958E-814B-852C-5AD4D4A0FE13}" presName="Child3" presStyleLbl="node1" presStyleIdx="13" presStyleCnt="17">
        <dgm:presLayoutVars>
          <dgm:chMax val="0"/>
          <dgm:chPref val="0"/>
        </dgm:presLayoutVars>
      </dgm:prSet>
      <dgm:spPr/>
    </dgm:pt>
    <dgm:pt modelId="{A6C3E1F0-17BD-F64B-9104-68FCCCD0DB3A}" type="pres">
      <dgm:prSet presAssocID="{CDB8BC73-958E-814B-852C-5AD4D4A0FE13}" presName="Accent12" presStyleCnt="0"/>
      <dgm:spPr/>
    </dgm:pt>
    <dgm:pt modelId="{16B5FADE-2899-7142-AAA1-988BE54EFED8}" type="pres">
      <dgm:prSet presAssocID="{CDB8BC73-958E-814B-852C-5AD4D4A0FE13}" presName="AccentHold1" presStyleLbl="node1" presStyleIdx="14" presStyleCnt="17"/>
      <dgm:spPr/>
    </dgm:pt>
    <dgm:pt modelId="{319373D7-2533-3C46-8455-C46BFF9EC2EA}" type="pres">
      <dgm:prSet presAssocID="{F99B0A61-BDCD-E349-884D-1185CCFFD828}" presName="Child4" presStyleLbl="node1" presStyleIdx="15" presStyleCnt="17">
        <dgm:presLayoutVars>
          <dgm:chMax val="0"/>
          <dgm:chPref val="0"/>
        </dgm:presLayoutVars>
      </dgm:prSet>
      <dgm:spPr/>
    </dgm:pt>
    <dgm:pt modelId="{E593FEF1-60FA-9842-AD47-1136793BDF07}" type="pres">
      <dgm:prSet presAssocID="{F99B0A61-BDCD-E349-884D-1185CCFFD828}" presName="Accent13" presStyleCnt="0"/>
      <dgm:spPr/>
    </dgm:pt>
    <dgm:pt modelId="{FBCFC52F-3D46-9F4D-884F-13BB3063A45C}" type="pres">
      <dgm:prSet presAssocID="{F99B0A61-BDCD-E349-884D-1185CCFFD828}" presName="AccentHold1" presStyleLbl="node1" presStyleIdx="16" presStyleCnt="17"/>
      <dgm:spPr/>
    </dgm:pt>
  </dgm:ptLst>
  <dgm:cxnLst>
    <dgm:cxn modelId="{315FC50D-4DFC-284C-B509-CFD8960719BD}" srcId="{108903EE-98B2-344A-A2C3-C4A69D955DEA}" destId="{3B42EDAF-4FCD-3142-8E50-B8E9BCC46507}" srcOrd="1" destOrd="0" parTransId="{E1A02D1F-559B-7049-B114-E57C3FF06335}" sibTransId="{385D3CE3-D3C4-4245-9A4C-07DBA424BD78}"/>
    <dgm:cxn modelId="{7E700315-78DD-C74A-B1F3-CD32C52A0A57}" srcId="{108903EE-98B2-344A-A2C3-C4A69D955DEA}" destId="{F99B0A61-BDCD-E349-884D-1185CCFFD828}" srcOrd="3" destOrd="0" parTransId="{3A8BE782-5782-D349-9915-880861742B16}" sibTransId="{479BDF72-52E7-3B4E-97F1-02289AD593C4}"/>
    <dgm:cxn modelId="{507B0926-E3E1-D84E-BD16-C8461DF6319D}" type="presOf" srcId="{F99B0A61-BDCD-E349-884D-1185CCFFD828}" destId="{319373D7-2533-3C46-8455-C46BFF9EC2EA}" srcOrd="0" destOrd="0" presId="urn:microsoft.com/office/officeart/2009/3/layout/CircleRelationship"/>
    <dgm:cxn modelId="{03869B36-6C4D-6B45-A2FF-00F55733517B}" type="presOf" srcId="{108903EE-98B2-344A-A2C3-C4A69D955DEA}" destId="{FA722FA3-7FA0-0348-8D0E-68E4819AC899}" srcOrd="0" destOrd="0" presId="urn:microsoft.com/office/officeart/2009/3/layout/CircleRelationship"/>
    <dgm:cxn modelId="{5DE3F868-EAFD-6A4D-A315-FF58F0C543F2}" type="presOf" srcId="{3B42EDAF-4FCD-3142-8E50-B8E9BCC46507}" destId="{313C5EEB-303C-DE4A-A54D-7F0288CC582B}" srcOrd="0" destOrd="0" presId="urn:microsoft.com/office/officeart/2009/3/layout/CircleRelationship"/>
    <dgm:cxn modelId="{2383546A-2256-E949-A171-5E34EF204114}" type="presOf" srcId="{36DAB8DB-1895-BE4C-8061-D2E7620985FE}" destId="{C953C4DC-81FD-AD48-89C1-8B907F2575DB}" srcOrd="0" destOrd="0" presId="urn:microsoft.com/office/officeart/2009/3/layout/CircleRelationship"/>
    <dgm:cxn modelId="{D6324A7D-EC39-2742-B6BD-94630D28E764}" srcId="{108903EE-98B2-344A-A2C3-C4A69D955DEA}" destId="{3F94AFA7-72C1-294C-8412-EE180E043130}" srcOrd="0" destOrd="0" parTransId="{3B2FECAB-489A-054D-A96C-78BD1564C270}" sibTransId="{9FEFA6A1-9F4C-F543-86B5-FD9A0D8CA266}"/>
    <dgm:cxn modelId="{F30A577E-F035-754D-8BA6-59B2581537AD}" type="presOf" srcId="{3F94AFA7-72C1-294C-8412-EE180E043130}" destId="{A7522349-BC26-1841-8605-F445D01231A6}" srcOrd="0" destOrd="0" presId="urn:microsoft.com/office/officeart/2009/3/layout/CircleRelationship"/>
    <dgm:cxn modelId="{6013699F-3DA4-7048-B9B9-A2D1EC9E5BD0}" srcId="{108903EE-98B2-344A-A2C3-C4A69D955DEA}" destId="{CDB8BC73-958E-814B-852C-5AD4D4A0FE13}" srcOrd="2" destOrd="0" parTransId="{45613DBD-F9DE-6044-B633-ABDC80973494}" sibTransId="{301718B5-AB93-3B47-B44C-5FA2E41994B8}"/>
    <dgm:cxn modelId="{540ADFA8-D0E4-1142-A2D7-FF0E506DE55A}" type="presOf" srcId="{CDB8BC73-958E-814B-852C-5AD4D4A0FE13}" destId="{37AA701B-3B3F-1A48-96A3-867900E5A7D9}" srcOrd="0" destOrd="0" presId="urn:microsoft.com/office/officeart/2009/3/layout/CircleRelationship"/>
    <dgm:cxn modelId="{6B1BEBE7-9EE1-4843-B27F-6333C3C9DA21}" srcId="{36DAB8DB-1895-BE4C-8061-D2E7620985FE}" destId="{108903EE-98B2-344A-A2C3-C4A69D955DEA}" srcOrd="0" destOrd="0" parTransId="{001822E4-4A12-5640-A79F-489DE942BE34}" sibTransId="{5DAEC168-2400-0E49-9A95-10632B564FF7}"/>
    <dgm:cxn modelId="{89B62F65-9A41-D249-91F4-FD51AA47C339}" type="presParOf" srcId="{C953C4DC-81FD-AD48-89C1-8B907F2575DB}" destId="{FA722FA3-7FA0-0348-8D0E-68E4819AC899}" srcOrd="0" destOrd="0" presId="urn:microsoft.com/office/officeart/2009/3/layout/CircleRelationship"/>
    <dgm:cxn modelId="{CA4D2411-06FC-0143-9AA0-909FA91C81E2}" type="presParOf" srcId="{C953C4DC-81FD-AD48-89C1-8B907F2575DB}" destId="{5125222E-B4C3-104D-8E7F-B8995E688BCD}" srcOrd="1" destOrd="0" presId="urn:microsoft.com/office/officeart/2009/3/layout/CircleRelationship"/>
    <dgm:cxn modelId="{4A1842D9-0C88-C74D-8798-C5CE3689FAB3}" type="presParOf" srcId="{C953C4DC-81FD-AD48-89C1-8B907F2575DB}" destId="{5E5D0A93-FAA9-3540-ADD8-085ED645B2A1}" srcOrd="2" destOrd="0" presId="urn:microsoft.com/office/officeart/2009/3/layout/CircleRelationship"/>
    <dgm:cxn modelId="{13A0A793-D0F4-E74D-A917-F99423F8E5BA}" type="presParOf" srcId="{C953C4DC-81FD-AD48-89C1-8B907F2575DB}" destId="{B89A721B-BAF9-D84A-B65D-D7ECD8F0AE16}" srcOrd="3" destOrd="0" presId="urn:microsoft.com/office/officeart/2009/3/layout/CircleRelationship"/>
    <dgm:cxn modelId="{C9C3977C-42F5-214B-A4B4-817578A6F771}" type="presParOf" srcId="{C953C4DC-81FD-AD48-89C1-8B907F2575DB}" destId="{0A34C63A-ACC1-8A47-96E1-0109D9C907BA}" srcOrd="4" destOrd="0" presId="urn:microsoft.com/office/officeart/2009/3/layout/CircleRelationship"/>
    <dgm:cxn modelId="{47A59759-D451-6D46-B425-7CF0D6C7FAE8}" type="presParOf" srcId="{C953C4DC-81FD-AD48-89C1-8B907F2575DB}" destId="{F667C1A9-AA1B-AD4A-9D7F-42450206E933}" srcOrd="5" destOrd="0" presId="urn:microsoft.com/office/officeart/2009/3/layout/CircleRelationship"/>
    <dgm:cxn modelId="{5B46ED38-B8D2-F64E-8F98-209C6EF96A6A}" type="presParOf" srcId="{C953C4DC-81FD-AD48-89C1-8B907F2575DB}" destId="{147D2575-0EBF-C249-A882-43FE2C950522}" srcOrd="6" destOrd="0" presId="urn:microsoft.com/office/officeart/2009/3/layout/CircleRelationship"/>
    <dgm:cxn modelId="{A4F5C7E7-30C4-AD4C-B472-CE7553CA96A0}" type="presParOf" srcId="{C953C4DC-81FD-AD48-89C1-8B907F2575DB}" destId="{A7522349-BC26-1841-8605-F445D01231A6}" srcOrd="7" destOrd="0" presId="urn:microsoft.com/office/officeart/2009/3/layout/CircleRelationship"/>
    <dgm:cxn modelId="{3E672987-D796-E14C-8084-C85F2F297534}" type="presParOf" srcId="{C953C4DC-81FD-AD48-89C1-8B907F2575DB}" destId="{0CFD2B19-C44F-344E-9D3C-FCE09CA51D40}" srcOrd="8" destOrd="0" presId="urn:microsoft.com/office/officeart/2009/3/layout/CircleRelationship"/>
    <dgm:cxn modelId="{A05C17AE-7219-6E48-99F5-739AF602CCB1}" type="presParOf" srcId="{0CFD2B19-C44F-344E-9D3C-FCE09CA51D40}" destId="{833ED6F1-B157-964A-87D0-16A6C5B7111E}" srcOrd="0" destOrd="0" presId="urn:microsoft.com/office/officeart/2009/3/layout/CircleRelationship"/>
    <dgm:cxn modelId="{4FB73B7B-64F1-7E4E-B1BD-C775F5CAAB75}" type="presParOf" srcId="{C953C4DC-81FD-AD48-89C1-8B907F2575DB}" destId="{31762D9B-69AC-C04E-9302-969896E78E67}" srcOrd="9" destOrd="0" presId="urn:microsoft.com/office/officeart/2009/3/layout/CircleRelationship"/>
    <dgm:cxn modelId="{2E0E6CB8-02AA-1848-972D-994A38664033}" type="presParOf" srcId="{31762D9B-69AC-C04E-9302-969896E78E67}" destId="{2DD7C782-4F2A-4D46-81DC-16B8F70DC117}" srcOrd="0" destOrd="0" presId="urn:microsoft.com/office/officeart/2009/3/layout/CircleRelationship"/>
    <dgm:cxn modelId="{511BA820-F51C-D94F-97B1-84C9621D0E80}" type="presParOf" srcId="{C953C4DC-81FD-AD48-89C1-8B907F2575DB}" destId="{313C5EEB-303C-DE4A-A54D-7F0288CC582B}" srcOrd="10" destOrd="0" presId="urn:microsoft.com/office/officeart/2009/3/layout/CircleRelationship"/>
    <dgm:cxn modelId="{BA0BFB83-E82B-6345-ABE8-D7EC9ADD2C0D}" type="presParOf" srcId="{C953C4DC-81FD-AD48-89C1-8B907F2575DB}" destId="{74E81D4C-A532-EF4C-90EF-6AC7F1987810}" srcOrd="11" destOrd="0" presId="urn:microsoft.com/office/officeart/2009/3/layout/CircleRelationship"/>
    <dgm:cxn modelId="{3769F10D-796D-4048-BDFD-33DB2039A8E7}" type="presParOf" srcId="{74E81D4C-A532-EF4C-90EF-6AC7F1987810}" destId="{418F1A53-B8E2-C548-AB8C-5E73022FE183}" srcOrd="0" destOrd="0" presId="urn:microsoft.com/office/officeart/2009/3/layout/CircleRelationship"/>
    <dgm:cxn modelId="{CC94E3E1-E9E2-3546-98E2-16647D1F5938}" type="presParOf" srcId="{C953C4DC-81FD-AD48-89C1-8B907F2575DB}" destId="{52446A17-0287-2943-8681-FD6F278E759A}" srcOrd="12" destOrd="0" presId="urn:microsoft.com/office/officeart/2009/3/layout/CircleRelationship"/>
    <dgm:cxn modelId="{C1C1B8DF-DFBC-F748-A6D8-19C48FEC6DEA}" type="presParOf" srcId="{52446A17-0287-2943-8681-FD6F278E759A}" destId="{9FB522EE-D78E-8F45-AEFA-D7FBB826B2D7}" srcOrd="0" destOrd="0" presId="urn:microsoft.com/office/officeart/2009/3/layout/CircleRelationship"/>
    <dgm:cxn modelId="{793A8A56-B233-1644-A177-6544BE0C6C7D}" type="presParOf" srcId="{C953C4DC-81FD-AD48-89C1-8B907F2575DB}" destId="{4032FD5C-9AEF-464D-85A4-B7022A9E99DB}" srcOrd="13" destOrd="0" presId="urn:microsoft.com/office/officeart/2009/3/layout/CircleRelationship"/>
    <dgm:cxn modelId="{C21344E6-372E-8343-AA41-CC66D75BBF62}" type="presParOf" srcId="{4032FD5C-9AEF-464D-85A4-B7022A9E99DB}" destId="{62DA7374-279A-BB4E-825F-8270A0A3517C}" srcOrd="0" destOrd="0" presId="urn:microsoft.com/office/officeart/2009/3/layout/CircleRelationship"/>
    <dgm:cxn modelId="{D2BB997E-293F-BA44-865A-C34805E3C143}" type="presParOf" srcId="{C953C4DC-81FD-AD48-89C1-8B907F2575DB}" destId="{37AA701B-3B3F-1A48-96A3-867900E5A7D9}" srcOrd="14" destOrd="0" presId="urn:microsoft.com/office/officeart/2009/3/layout/CircleRelationship"/>
    <dgm:cxn modelId="{9B72DFCE-BF9D-D04F-9B63-05D8881B6321}" type="presParOf" srcId="{C953C4DC-81FD-AD48-89C1-8B907F2575DB}" destId="{A6C3E1F0-17BD-F64B-9104-68FCCCD0DB3A}" srcOrd="15" destOrd="0" presId="urn:microsoft.com/office/officeart/2009/3/layout/CircleRelationship"/>
    <dgm:cxn modelId="{A7DA758F-7339-5D4D-8ED2-750E9CE2B438}" type="presParOf" srcId="{A6C3E1F0-17BD-F64B-9104-68FCCCD0DB3A}" destId="{16B5FADE-2899-7142-AAA1-988BE54EFED8}" srcOrd="0" destOrd="0" presId="urn:microsoft.com/office/officeart/2009/3/layout/CircleRelationship"/>
    <dgm:cxn modelId="{31C7C72D-AD0C-F349-AAAC-0980230F5B1F}" type="presParOf" srcId="{C953C4DC-81FD-AD48-89C1-8B907F2575DB}" destId="{319373D7-2533-3C46-8455-C46BFF9EC2EA}" srcOrd="16" destOrd="0" presId="urn:microsoft.com/office/officeart/2009/3/layout/CircleRelationship"/>
    <dgm:cxn modelId="{3D32B85E-B5EE-5B48-9768-F4C30E24ECD6}" type="presParOf" srcId="{C953C4DC-81FD-AD48-89C1-8B907F2575DB}" destId="{E593FEF1-60FA-9842-AD47-1136793BDF07}" srcOrd="17" destOrd="0" presId="urn:microsoft.com/office/officeart/2009/3/layout/CircleRelationship"/>
    <dgm:cxn modelId="{4AA46158-EADB-E048-B276-7448E96EF5F0}" type="presParOf" srcId="{E593FEF1-60FA-9842-AD47-1136793BDF07}" destId="{FBCFC52F-3D46-9F4D-884F-13BB3063A45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18B6C0-B10B-E646-9D7B-827B9C99FE71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tr-TR"/>
        </a:p>
      </dgm:t>
    </dgm:pt>
    <dgm:pt modelId="{7FE98F77-95FB-4B48-8466-F3A74DC46368}">
      <dgm:prSet custT="1"/>
      <dgm:spPr/>
      <dgm:t>
        <a:bodyPr/>
        <a:lstStyle/>
        <a:p>
          <a:r>
            <a:rPr lang="tr-TR" sz="2000"/>
            <a:t>Feed flows down to a stage</a:t>
          </a:r>
        </a:p>
      </dgm:t>
    </dgm:pt>
    <dgm:pt modelId="{1682EE18-FC7D-3740-A134-1DF8DE5C2CF0}" type="parTrans" cxnId="{88E9AD0F-EBA6-104A-AFCB-6BC00A135B52}">
      <dgm:prSet/>
      <dgm:spPr/>
      <dgm:t>
        <a:bodyPr/>
        <a:lstStyle/>
        <a:p>
          <a:endParaRPr lang="tr-TR" sz="7200"/>
        </a:p>
      </dgm:t>
    </dgm:pt>
    <dgm:pt modelId="{E7ACB205-C512-EE43-B0F7-215399EBA878}" type="sibTrans" cxnId="{88E9AD0F-EBA6-104A-AFCB-6BC00A135B52}">
      <dgm:prSet custT="1"/>
      <dgm:spPr/>
      <dgm:t>
        <a:bodyPr/>
        <a:lstStyle/>
        <a:p>
          <a:endParaRPr lang="tr-TR" sz="1800"/>
        </a:p>
      </dgm:t>
    </dgm:pt>
    <dgm:pt modelId="{E2137B01-EE41-AE48-8DC3-92C83DE7019B}">
      <dgm:prSet custT="1"/>
      <dgm:spPr/>
      <dgm:t>
        <a:bodyPr/>
        <a:lstStyle/>
        <a:p>
          <a:r>
            <a:rPr lang="tr-TR" sz="2000"/>
            <a:t>Vapor enters the tray and bubbles through the liquid as the liquid flows across</a:t>
          </a:r>
        </a:p>
      </dgm:t>
    </dgm:pt>
    <dgm:pt modelId="{0FC6B617-6DE0-D848-9592-0E9B70782DB1}" type="parTrans" cxnId="{B049AE5C-5DD8-EC4D-803B-A55081BE7884}">
      <dgm:prSet/>
      <dgm:spPr/>
      <dgm:t>
        <a:bodyPr/>
        <a:lstStyle/>
        <a:p>
          <a:endParaRPr lang="tr-TR" sz="7200"/>
        </a:p>
      </dgm:t>
    </dgm:pt>
    <dgm:pt modelId="{20AE72AA-781B-B440-814A-73B149AE4E3B}" type="sibTrans" cxnId="{B049AE5C-5DD8-EC4D-803B-A55081BE7884}">
      <dgm:prSet custT="1"/>
      <dgm:spPr/>
      <dgm:t>
        <a:bodyPr/>
        <a:lstStyle/>
        <a:p>
          <a:endParaRPr lang="tr-TR" sz="1800"/>
        </a:p>
      </dgm:t>
    </dgm:pt>
    <dgm:pt modelId="{80B1B882-55A8-2C40-8C80-E86714D71A7A}">
      <dgm:prSet custT="1"/>
      <dgm:spPr/>
      <dgm:t>
        <a:bodyPr/>
        <a:lstStyle/>
        <a:p>
          <a:r>
            <a:rPr lang="tr-TR" sz="2000"/>
            <a:t>The vapor and liquid leaving the tray are essentially in equilibrium</a:t>
          </a:r>
        </a:p>
      </dgm:t>
    </dgm:pt>
    <dgm:pt modelId="{C27ABE01-0B4B-A547-9A42-ED055BDAA14A}" type="parTrans" cxnId="{D78CA3E8-495C-0948-8031-057E711A53B5}">
      <dgm:prSet/>
      <dgm:spPr/>
      <dgm:t>
        <a:bodyPr/>
        <a:lstStyle/>
        <a:p>
          <a:endParaRPr lang="tr-TR" sz="7200"/>
        </a:p>
      </dgm:t>
    </dgm:pt>
    <dgm:pt modelId="{054EECB1-46B2-6943-BC10-4405058BA15C}" type="sibTrans" cxnId="{D78CA3E8-495C-0948-8031-057E711A53B5}">
      <dgm:prSet custT="1"/>
      <dgm:spPr/>
      <dgm:t>
        <a:bodyPr/>
        <a:lstStyle/>
        <a:p>
          <a:endParaRPr lang="tr-TR" sz="1800"/>
        </a:p>
      </dgm:t>
    </dgm:pt>
    <dgm:pt modelId="{CA22EC0C-B771-F249-9466-0099F6BDDBC0}">
      <dgm:prSet custT="1"/>
      <dgm:spPr/>
      <dgm:t>
        <a:bodyPr/>
        <a:lstStyle/>
        <a:p>
          <a:r>
            <a:rPr lang="tr-TR" sz="2000"/>
            <a:t>Vapor continues up to the next stage, where it is again contacted with a downflowing liquid.</a:t>
          </a:r>
        </a:p>
      </dgm:t>
    </dgm:pt>
    <dgm:pt modelId="{0B221D66-8E77-814E-8115-C66CF0C8AE0B}" type="parTrans" cxnId="{4C061AF3-6657-9E46-9982-6D9F6B1EF67B}">
      <dgm:prSet/>
      <dgm:spPr/>
      <dgm:t>
        <a:bodyPr/>
        <a:lstStyle/>
        <a:p>
          <a:endParaRPr lang="tr-TR" sz="7200"/>
        </a:p>
      </dgm:t>
    </dgm:pt>
    <dgm:pt modelId="{064E4E31-1EA6-0B4A-9601-B6B11FF5C624}" type="sibTrans" cxnId="{4C061AF3-6657-9E46-9982-6D9F6B1EF67B}">
      <dgm:prSet/>
      <dgm:spPr/>
      <dgm:t>
        <a:bodyPr/>
        <a:lstStyle/>
        <a:p>
          <a:endParaRPr lang="tr-TR" sz="7200"/>
        </a:p>
      </dgm:t>
    </dgm:pt>
    <dgm:pt modelId="{4BB7BDFF-5C07-0248-83A5-D235A1D6544D}" type="pres">
      <dgm:prSet presAssocID="{3418B6C0-B10B-E646-9D7B-827B9C99FE71}" presName="linearFlow" presStyleCnt="0">
        <dgm:presLayoutVars>
          <dgm:resizeHandles val="exact"/>
        </dgm:presLayoutVars>
      </dgm:prSet>
      <dgm:spPr/>
    </dgm:pt>
    <dgm:pt modelId="{E0E458FA-4524-B74F-A40C-406554D3D645}" type="pres">
      <dgm:prSet presAssocID="{7FE98F77-95FB-4B48-8466-F3A74DC46368}" presName="node" presStyleLbl="node1" presStyleIdx="0" presStyleCnt="4">
        <dgm:presLayoutVars>
          <dgm:bulletEnabled val="1"/>
        </dgm:presLayoutVars>
      </dgm:prSet>
      <dgm:spPr/>
    </dgm:pt>
    <dgm:pt modelId="{943593E6-6201-AB49-B5E2-97961DCBF53F}" type="pres">
      <dgm:prSet presAssocID="{E7ACB205-C512-EE43-B0F7-215399EBA878}" presName="sibTrans" presStyleLbl="sibTrans2D1" presStyleIdx="0" presStyleCnt="3"/>
      <dgm:spPr/>
    </dgm:pt>
    <dgm:pt modelId="{5522D588-6226-884A-A849-B7BB2B0C50DC}" type="pres">
      <dgm:prSet presAssocID="{E7ACB205-C512-EE43-B0F7-215399EBA878}" presName="connectorText" presStyleLbl="sibTrans2D1" presStyleIdx="0" presStyleCnt="3"/>
      <dgm:spPr/>
    </dgm:pt>
    <dgm:pt modelId="{35894425-A2F2-0E40-B878-4686827B0A0F}" type="pres">
      <dgm:prSet presAssocID="{E2137B01-EE41-AE48-8DC3-92C83DE7019B}" presName="node" presStyleLbl="node1" presStyleIdx="1" presStyleCnt="4">
        <dgm:presLayoutVars>
          <dgm:bulletEnabled val="1"/>
        </dgm:presLayoutVars>
      </dgm:prSet>
      <dgm:spPr/>
    </dgm:pt>
    <dgm:pt modelId="{3F8178F7-F716-0045-9680-0A620DB467C2}" type="pres">
      <dgm:prSet presAssocID="{20AE72AA-781B-B440-814A-73B149AE4E3B}" presName="sibTrans" presStyleLbl="sibTrans2D1" presStyleIdx="1" presStyleCnt="3"/>
      <dgm:spPr/>
    </dgm:pt>
    <dgm:pt modelId="{49E59345-391F-A242-9B94-EAC9D44F160A}" type="pres">
      <dgm:prSet presAssocID="{20AE72AA-781B-B440-814A-73B149AE4E3B}" presName="connectorText" presStyleLbl="sibTrans2D1" presStyleIdx="1" presStyleCnt="3"/>
      <dgm:spPr/>
    </dgm:pt>
    <dgm:pt modelId="{41E7DFDD-D618-5A43-826E-2141E06B5A8B}" type="pres">
      <dgm:prSet presAssocID="{80B1B882-55A8-2C40-8C80-E86714D71A7A}" presName="node" presStyleLbl="node1" presStyleIdx="2" presStyleCnt="4">
        <dgm:presLayoutVars>
          <dgm:bulletEnabled val="1"/>
        </dgm:presLayoutVars>
      </dgm:prSet>
      <dgm:spPr/>
    </dgm:pt>
    <dgm:pt modelId="{0CE56039-5812-A74C-B042-336E981F9345}" type="pres">
      <dgm:prSet presAssocID="{054EECB1-46B2-6943-BC10-4405058BA15C}" presName="sibTrans" presStyleLbl="sibTrans2D1" presStyleIdx="2" presStyleCnt="3"/>
      <dgm:spPr/>
    </dgm:pt>
    <dgm:pt modelId="{0F4FF245-9564-6F4B-8EDB-9762EEE86A14}" type="pres">
      <dgm:prSet presAssocID="{054EECB1-46B2-6943-BC10-4405058BA15C}" presName="connectorText" presStyleLbl="sibTrans2D1" presStyleIdx="2" presStyleCnt="3"/>
      <dgm:spPr/>
    </dgm:pt>
    <dgm:pt modelId="{360F31F6-A222-7648-8BA5-3AF7662B78C3}" type="pres">
      <dgm:prSet presAssocID="{CA22EC0C-B771-F249-9466-0099F6BDDBC0}" presName="node" presStyleLbl="node1" presStyleIdx="3" presStyleCnt="4">
        <dgm:presLayoutVars>
          <dgm:bulletEnabled val="1"/>
        </dgm:presLayoutVars>
      </dgm:prSet>
      <dgm:spPr/>
    </dgm:pt>
  </dgm:ptLst>
  <dgm:cxnLst>
    <dgm:cxn modelId="{86C8020F-1932-0444-A3B9-E8AB4C9EE35C}" type="presOf" srcId="{20AE72AA-781B-B440-814A-73B149AE4E3B}" destId="{3F8178F7-F716-0045-9680-0A620DB467C2}" srcOrd="0" destOrd="0" presId="urn:microsoft.com/office/officeart/2005/8/layout/process2"/>
    <dgm:cxn modelId="{88E9AD0F-EBA6-104A-AFCB-6BC00A135B52}" srcId="{3418B6C0-B10B-E646-9D7B-827B9C99FE71}" destId="{7FE98F77-95FB-4B48-8466-F3A74DC46368}" srcOrd="0" destOrd="0" parTransId="{1682EE18-FC7D-3740-A134-1DF8DE5C2CF0}" sibTransId="{E7ACB205-C512-EE43-B0F7-215399EBA878}"/>
    <dgm:cxn modelId="{92488C16-3C34-CD41-BC6B-293E3E38EA49}" type="presOf" srcId="{80B1B882-55A8-2C40-8C80-E86714D71A7A}" destId="{41E7DFDD-D618-5A43-826E-2141E06B5A8B}" srcOrd="0" destOrd="0" presId="urn:microsoft.com/office/officeart/2005/8/layout/process2"/>
    <dgm:cxn modelId="{E024D52E-5C7E-A147-8212-D69CCCBCDDA1}" type="presOf" srcId="{E7ACB205-C512-EE43-B0F7-215399EBA878}" destId="{5522D588-6226-884A-A849-B7BB2B0C50DC}" srcOrd="1" destOrd="0" presId="urn:microsoft.com/office/officeart/2005/8/layout/process2"/>
    <dgm:cxn modelId="{DC97B041-F7CF-B742-A66F-E1670A9F5EE5}" type="presOf" srcId="{7FE98F77-95FB-4B48-8466-F3A74DC46368}" destId="{E0E458FA-4524-B74F-A40C-406554D3D645}" srcOrd="0" destOrd="0" presId="urn:microsoft.com/office/officeart/2005/8/layout/process2"/>
    <dgm:cxn modelId="{E724D145-31B2-DC48-AA0D-8ACB1EAED7AB}" type="presOf" srcId="{E7ACB205-C512-EE43-B0F7-215399EBA878}" destId="{943593E6-6201-AB49-B5E2-97961DCBF53F}" srcOrd="0" destOrd="0" presId="urn:microsoft.com/office/officeart/2005/8/layout/process2"/>
    <dgm:cxn modelId="{B049AE5C-5DD8-EC4D-803B-A55081BE7884}" srcId="{3418B6C0-B10B-E646-9D7B-827B9C99FE71}" destId="{E2137B01-EE41-AE48-8DC3-92C83DE7019B}" srcOrd="1" destOrd="0" parTransId="{0FC6B617-6DE0-D848-9592-0E9B70782DB1}" sibTransId="{20AE72AA-781B-B440-814A-73B149AE4E3B}"/>
    <dgm:cxn modelId="{3E60E05C-2F30-D84D-8B4C-01650D3DFACE}" type="presOf" srcId="{054EECB1-46B2-6943-BC10-4405058BA15C}" destId="{0F4FF245-9564-6F4B-8EDB-9762EEE86A14}" srcOrd="1" destOrd="0" presId="urn:microsoft.com/office/officeart/2005/8/layout/process2"/>
    <dgm:cxn modelId="{1B241070-66CD-2F4F-96C8-ED52D1CA24DF}" type="presOf" srcId="{3418B6C0-B10B-E646-9D7B-827B9C99FE71}" destId="{4BB7BDFF-5C07-0248-83A5-D235A1D6544D}" srcOrd="0" destOrd="0" presId="urn:microsoft.com/office/officeart/2005/8/layout/process2"/>
    <dgm:cxn modelId="{88AA698C-7F10-9A46-86B1-8EDD4CDF0F8E}" type="presOf" srcId="{CA22EC0C-B771-F249-9466-0099F6BDDBC0}" destId="{360F31F6-A222-7648-8BA5-3AF7662B78C3}" srcOrd="0" destOrd="0" presId="urn:microsoft.com/office/officeart/2005/8/layout/process2"/>
    <dgm:cxn modelId="{7D60C89A-6610-344F-A24B-F230B4F07765}" type="presOf" srcId="{20AE72AA-781B-B440-814A-73B149AE4E3B}" destId="{49E59345-391F-A242-9B94-EAC9D44F160A}" srcOrd="1" destOrd="0" presId="urn:microsoft.com/office/officeart/2005/8/layout/process2"/>
    <dgm:cxn modelId="{616493AC-815E-B142-A71E-950123D55AB4}" type="presOf" srcId="{054EECB1-46B2-6943-BC10-4405058BA15C}" destId="{0CE56039-5812-A74C-B042-336E981F9345}" srcOrd="0" destOrd="0" presId="urn:microsoft.com/office/officeart/2005/8/layout/process2"/>
    <dgm:cxn modelId="{2D48FBB1-6895-C046-A43F-68C484DD8068}" type="presOf" srcId="{E2137B01-EE41-AE48-8DC3-92C83DE7019B}" destId="{35894425-A2F2-0E40-B878-4686827B0A0F}" srcOrd="0" destOrd="0" presId="urn:microsoft.com/office/officeart/2005/8/layout/process2"/>
    <dgm:cxn modelId="{D78CA3E8-495C-0948-8031-057E711A53B5}" srcId="{3418B6C0-B10B-E646-9D7B-827B9C99FE71}" destId="{80B1B882-55A8-2C40-8C80-E86714D71A7A}" srcOrd="2" destOrd="0" parTransId="{C27ABE01-0B4B-A547-9A42-ED055BDAA14A}" sibTransId="{054EECB1-46B2-6943-BC10-4405058BA15C}"/>
    <dgm:cxn modelId="{4C061AF3-6657-9E46-9982-6D9F6B1EF67B}" srcId="{3418B6C0-B10B-E646-9D7B-827B9C99FE71}" destId="{CA22EC0C-B771-F249-9466-0099F6BDDBC0}" srcOrd="3" destOrd="0" parTransId="{0B221D66-8E77-814E-8115-C66CF0C8AE0B}" sibTransId="{064E4E31-1EA6-0B4A-9601-B6B11FF5C624}"/>
    <dgm:cxn modelId="{0BEA13E2-CB20-BC48-AFE3-8A003930899A}" type="presParOf" srcId="{4BB7BDFF-5C07-0248-83A5-D235A1D6544D}" destId="{E0E458FA-4524-B74F-A40C-406554D3D645}" srcOrd="0" destOrd="0" presId="urn:microsoft.com/office/officeart/2005/8/layout/process2"/>
    <dgm:cxn modelId="{447E7056-BC1D-4B4F-95BD-3505003E8E96}" type="presParOf" srcId="{4BB7BDFF-5C07-0248-83A5-D235A1D6544D}" destId="{943593E6-6201-AB49-B5E2-97961DCBF53F}" srcOrd="1" destOrd="0" presId="urn:microsoft.com/office/officeart/2005/8/layout/process2"/>
    <dgm:cxn modelId="{D3C1CA99-64CF-2345-A0F9-8BBF8DEE7314}" type="presParOf" srcId="{943593E6-6201-AB49-B5E2-97961DCBF53F}" destId="{5522D588-6226-884A-A849-B7BB2B0C50DC}" srcOrd="0" destOrd="0" presId="urn:microsoft.com/office/officeart/2005/8/layout/process2"/>
    <dgm:cxn modelId="{FBDFA6F0-80FB-5D44-9B09-39A0E4DC2404}" type="presParOf" srcId="{4BB7BDFF-5C07-0248-83A5-D235A1D6544D}" destId="{35894425-A2F2-0E40-B878-4686827B0A0F}" srcOrd="2" destOrd="0" presId="urn:microsoft.com/office/officeart/2005/8/layout/process2"/>
    <dgm:cxn modelId="{2BDF6AD4-73B8-DD46-8831-760817DD00C1}" type="presParOf" srcId="{4BB7BDFF-5C07-0248-83A5-D235A1D6544D}" destId="{3F8178F7-F716-0045-9680-0A620DB467C2}" srcOrd="3" destOrd="0" presId="urn:microsoft.com/office/officeart/2005/8/layout/process2"/>
    <dgm:cxn modelId="{E2EA611A-2A1E-8F4F-9728-5C11D00E224E}" type="presParOf" srcId="{3F8178F7-F716-0045-9680-0A620DB467C2}" destId="{49E59345-391F-A242-9B94-EAC9D44F160A}" srcOrd="0" destOrd="0" presId="urn:microsoft.com/office/officeart/2005/8/layout/process2"/>
    <dgm:cxn modelId="{509FAFBF-B69C-C944-8F73-0FDF509EACAC}" type="presParOf" srcId="{4BB7BDFF-5C07-0248-83A5-D235A1D6544D}" destId="{41E7DFDD-D618-5A43-826E-2141E06B5A8B}" srcOrd="4" destOrd="0" presId="urn:microsoft.com/office/officeart/2005/8/layout/process2"/>
    <dgm:cxn modelId="{674C5747-4E66-F04A-912D-1C66775C41BF}" type="presParOf" srcId="{4BB7BDFF-5C07-0248-83A5-D235A1D6544D}" destId="{0CE56039-5812-A74C-B042-336E981F9345}" srcOrd="5" destOrd="0" presId="urn:microsoft.com/office/officeart/2005/8/layout/process2"/>
    <dgm:cxn modelId="{0D416D98-EBA7-4D47-B18F-FCEEC41C70BC}" type="presParOf" srcId="{0CE56039-5812-A74C-B042-336E981F9345}" destId="{0F4FF245-9564-6F4B-8EDB-9762EEE86A14}" srcOrd="0" destOrd="0" presId="urn:microsoft.com/office/officeart/2005/8/layout/process2"/>
    <dgm:cxn modelId="{19AE2281-2F44-4142-ABDB-BE3CB1B5D39F}" type="presParOf" srcId="{4BB7BDFF-5C07-0248-83A5-D235A1D6544D}" destId="{360F31F6-A222-7648-8BA5-3AF7662B78C3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F47755-2EF6-CF4D-BF30-12A30B46F776}" type="doc">
      <dgm:prSet loTypeId="urn:microsoft.com/office/officeart/2005/8/layout/venn3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05D19B66-68BF-7F4C-B278-BBB30E4D4590}">
      <dgm:prSet phldrT="[Metin]" custT="1"/>
      <dgm:spPr/>
      <dgm:t>
        <a:bodyPr/>
        <a:lstStyle/>
        <a:p>
          <a:r>
            <a:rPr lang="tr-TR" sz="2400" dirty="0"/>
            <a:t>*</a:t>
          </a:r>
          <a:r>
            <a:rPr lang="tr-TR" sz="2400" dirty="0" err="1"/>
            <a:t>Batch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Continuous</a:t>
          </a:r>
          <a:endParaRPr lang="tr-TR" sz="2400" dirty="0"/>
        </a:p>
      </dgm:t>
    </dgm:pt>
    <dgm:pt modelId="{2D0C99E3-235B-C84F-9FCA-ACEB8ABC4AA0}" type="parTrans" cxnId="{A15CD1F1-B6BA-6547-9A48-7ABE97756A8D}">
      <dgm:prSet/>
      <dgm:spPr/>
      <dgm:t>
        <a:bodyPr/>
        <a:lstStyle/>
        <a:p>
          <a:endParaRPr lang="tr-TR" sz="2000"/>
        </a:p>
      </dgm:t>
    </dgm:pt>
    <dgm:pt modelId="{97A70625-9B2F-A94A-A958-6AD371754ADB}" type="sibTrans" cxnId="{A15CD1F1-B6BA-6547-9A48-7ABE97756A8D}">
      <dgm:prSet/>
      <dgm:spPr/>
      <dgm:t>
        <a:bodyPr/>
        <a:lstStyle/>
        <a:p>
          <a:endParaRPr lang="tr-TR" sz="2000"/>
        </a:p>
      </dgm:t>
    </dgm:pt>
    <dgm:pt modelId="{405A99D0-3A10-3745-84FF-1F521F95E979}">
      <dgm:prSet phldrT="[Metin]" custT="1"/>
      <dgm:spPr/>
      <dgm:t>
        <a:bodyPr/>
        <a:lstStyle/>
        <a:p>
          <a:r>
            <a:rPr lang="tr-TR" sz="2400" dirty="0"/>
            <a:t>*</a:t>
          </a:r>
          <a:r>
            <a:rPr lang="tr-TR" sz="2400" dirty="0" err="1"/>
            <a:t>Feed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Distillate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Bottom</a:t>
          </a:r>
          <a:r>
            <a:rPr lang="tr-TR" sz="2400" dirty="0"/>
            <a:t> </a:t>
          </a:r>
          <a:r>
            <a:rPr lang="tr-TR" sz="2400" dirty="0" err="1"/>
            <a:t>product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Reflux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Relative</a:t>
          </a:r>
          <a:r>
            <a:rPr lang="tr-TR" sz="2400" dirty="0"/>
            <a:t> </a:t>
          </a:r>
          <a:r>
            <a:rPr lang="tr-TR" sz="2400" dirty="0" err="1"/>
            <a:t>volatility</a:t>
          </a:r>
          <a:endParaRPr lang="tr-TR" sz="2400" dirty="0"/>
        </a:p>
      </dgm:t>
    </dgm:pt>
    <dgm:pt modelId="{9DC1C2DF-6A89-6242-AEF1-C558EC235791}" type="parTrans" cxnId="{2B574E5B-63D4-4A4E-A040-A121FEFE1224}">
      <dgm:prSet/>
      <dgm:spPr/>
      <dgm:t>
        <a:bodyPr/>
        <a:lstStyle/>
        <a:p>
          <a:endParaRPr lang="tr-TR" sz="2000"/>
        </a:p>
      </dgm:t>
    </dgm:pt>
    <dgm:pt modelId="{228D8F7D-B12E-D64B-A47A-A2094BF8B937}" type="sibTrans" cxnId="{2B574E5B-63D4-4A4E-A040-A121FEFE1224}">
      <dgm:prSet/>
      <dgm:spPr/>
      <dgm:t>
        <a:bodyPr/>
        <a:lstStyle/>
        <a:p>
          <a:endParaRPr lang="tr-TR" sz="2000"/>
        </a:p>
      </dgm:t>
    </dgm:pt>
    <dgm:pt modelId="{FC2DCC7E-3A78-3345-85B1-BF733C88D9B6}">
      <dgm:prSet phldrT="[Metin]" custT="1"/>
      <dgm:spPr/>
      <dgm:t>
        <a:bodyPr/>
        <a:lstStyle/>
        <a:p>
          <a:r>
            <a:rPr lang="tr-TR" sz="2400" dirty="0"/>
            <a:t>*</a:t>
          </a:r>
          <a:r>
            <a:rPr lang="tr-TR" sz="2400" dirty="0" err="1"/>
            <a:t>Coning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Weeping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Flooding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Priming</a:t>
          </a:r>
          <a:endParaRPr lang="tr-TR" sz="2400" dirty="0"/>
        </a:p>
      </dgm:t>
    </dgm:pt>
    <dgm:pt modelId="{209AE21F-AA12-9646-9D48-F84B853AA044}" type="parTrans" cxnId="{4F9563AD-D6A9-EA4D-9DC1-839FB95D987E}">
      <dgm:prSet/>
      <dgm:spPr/>
      <dgm:t>
        <a:bodyPr/>
        <a:lstStyle/>
        <a:p>
          <a:endParaRPr lang="tr-TR" sz="2000"/>
        </a:p>
      </dgm:t>
    </dgm:pt>
    <dgm:pt modelId="{57DDA827-E47F-5045-B585-A4E60A3828F8}" type="sibTrans" cxnId="{4F9563AD-D6A9-EA4D-9DC1-839FB95D987E}">
      <dgm:prSet/>
      <dgm:spPr/>
      <dgm:t>
        <a:bodyPr/>
        <a:lstStyle/>
        <a:p>
          <a:endParaRPr lang="tr-TR" sz="2000"/>
        </a:p>
      </dgm:t>
    </dgm:pt>
    <dgm:pt modelId="{531D4CCC-5EB8-E84C-86DD-E1621B409398}">
      <dgm:prSet phldrT="[Metin]" custT="1"/>
      <dgm:spPr/>
      <dgm:t>
        <a:bodyPr/>
        <a:lstStyle/>
        <a:p>
          <a:r>
            <a:rPr lang="tr-TR" sz="2400" dirty="0"/>
            <a:t>*</a:t>
          </a:r>
          <a:r>
            <a:rPr lang="tr-TR" sz="2400" dirty="0" err="1"/>
            <a:t>Column</a:t>
          </a:r>
          <a:r>
            <a:rPr lang="tr-TR" sz="2400" dirty="0"/>
            <a:t> </a:t>
          </a:r>
          <a:r>
            <a:rPr lang="tr-TR" sz="2400" dirty="0" err="1"/>
            <a:t>efficiency</a:t>
          </a:r>
          <a:endParaRPr lang="tr-TR" sz="2400" dirty="0"/>
        </a:p>
        <a:p>
          <a:r>
            <a:rPr lang="tr-TR" sz="2400" dirty="0"/>
            <a:t>*</a:t>
          </a:r>
          <a:r>
            <a:rPr lang="tr-TR" sz="2400" dirty="0" err="1"/>
            <a:t>McCabe</a:t>
          </a:r>
          <a:r>
            <a:rPr lang="tr-TR" sz="2400" dirty="0"/>
            <a:t> </a:t>
          </a:r>
          <a:r>
            <a:rPr lang="tr-TR" sz="2400" dirty="0" err="1"/>
            <a:t>Thiele</a:t>
          </a:r>
          <a:r>
            <a:rPr lang="tr-TR" sz="2400" dirty="0"/>
            <a:t> </a:t>
          </a:r>
          <a:r>
            <a:rPr lang="tr-TR" sz="2400" dirty="0" err="1"/>
            <a:t>method</a:t>
          </a:r>
          <a:endParaRPr lang="tr-TR" sz="2400" dirty="0"/>
        </a:p>
      </dgm:t>
    </dgm:pt>
    <dgm:pt modelId="{AB66C454-3BAD-AE4C-B3FB-B8BB8F885126}" type="parTrans" cxnId="{E06478BC-B032-4340-B84A-9C6D2DE0DAC3}">
      <dgm:prSet/>
      <dgm:spPr/>
      <dgm:t>
        <a:bodyPr/>
        <a:lstStyle/>
        <a:p>
          <a:endParaRPr lang="tr-TR" sz="2000"/>
        </a:p>
      </dgm:t>
    </dgm:pt>
    <dgm:pt modelId="{88AC75E8-8A45-B142-A5CA-68C68D3088C7}" type="sibTrans" cxnId="{E06478BC-B032-4340-B84A-9C6D2DE0DAC3}">
      <dgm:prSet/>
      <dgm:spPr/>
      <dgm:t>
        <a:bodyPr/>
        <a:lstStyle/>
        <a:p>
          <a:endParaRPr lang="tr-TR" sz="2000"/>
        </a:p>
      </dgm:t>
    </dgm:pt>
    <dgm:pt modelId="{15F9D56B-269D-E545-8144-1EF1293BF5EE}" type="pres">
      <dgm:prSet presAssocID="{E2F47755-2EF6-CF4D-BF30-12A30B46F776}" presName="Name0" presStyleCnt="0">
        <dgm:presLayoutVars>
          <dgm:dir/>
          <dgm:resizeHandles val="exact"/>
        </dgm:presLayoutVars>
      </dgm:prSet>
      <dgm:spPr/>
    </dgm:pt>
    <dgm:pt modelId="{CFEA2370-97CD-FE40-AA16-B633628AE288}" type="pres">
      <dgm:prSet presAssocID="{05D19B66-68BF-7F4C-B278-BBB30E4D4590}" presName="Name5" presStyleLbl="vennNode1" presStyleIdx="0" presStyleCnt="4">
        <dgm:presLayoutVars>
          <dgm:bulletEnabled val="1"/>
        </dgm:presLayoutVars>
      </dgm:prSet>
      <dgm:spPr/>
    </dgm:pt>
    <dgm:pt modelId="{5EC564DA-CF06-5D49-99AC-16AE83C403C3}" type="pres">
      <dgm:prSet presAssocID="{97A70625-9B2F-A94A-A958-6AD371754ADB}" presName="space" presStyleCnt="0"/>
      <dgm:spPr/>
    </dgm:pt>
    <dgm:pt modelId="{0806E0BA-F728-0B4B-9015-31A785926D49}" type="pres">
      <dgm:prSet presAssocID="{405A99D0-3A10-3745-84FF-1F521F95E979}" presName="Name5" presStyleLbl="vennNode1" presStyleIdx="1" presStyleCnt="4">
        <dgm:presLayoutVars>
          <dgm:bulletEnabled val="1"/>
        </dgm:presLayoutVars>
      </dgm:prSet>
      <dgm:spPr/>
    </dgm:pt>
    <dgm:pt modelId="{C3AF75D3-E63D-D743-9D5E-08F6956B42C2}" type="pres">
      <dgm:prSet presAssocID="{228D8F7D-B12E-D64B-A47A-A2094BF8B937}" presName="space" presStyleCnt="0"/>
      <dgm:spPr/>
    </dgm:pt>
    <dgm:pt modelId="{B5DDF258-15E8-BA42-83B9-7B1539B7B698}" type="pres">
      <dgm:prSet presAssocID="{FC2DCC7E-3A78-3345-85B1-BF733C88D9B6}" presName="Name5" presStyleLbl="vennNode1" presStyleIdx="2" presStyleCnt="4">
        <dgm:presLayoutVars>
          <dgm:bulletEnabled val="1"/>
        </dgm:presLayoutVars>
      </dgm:prSet>
      <dgm:spPr/>
    </dgm:pt>
    <dgm:pt modelId="{DF47AB8D-A224-AE4A-BAC7-A9175310A235}" type="pres">
      <dgm:prSet presAssocID="{57DDA827-E47F-5045-B585-A4E60A3828F8}" presName="space" presStyleCnt="0"/>
      <dgm:spPr/>
    </dgm:pt>
    <dgm:pt modelId="{DD78B5C2-35AE-3A49-AF69-08EC971976BB}" type="pres">
      <dgm:prSet presAssocID="{531D4CCC-5EB8-E84C-86DD-E1621B40939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A26C6B17-F10B-AA4C-9854-25762866DFCB}" type="presOf" srcId="{FC2DCC7E-3A78-3345-85B1-BF733C88D9B6}" destId="{B5DDF258-15E8-BA42-83B9-7B1539B7B698}" srcOrd="0" destOrd="0" presId="urn:microsoft.com/office/officeart/2005/8/layout/venn3"/>
    <dgm:cxn modelId="{310EBB40-26E7-8448-BCF2-DBB2886501A3}" type="presOf" srcId="{05D19B66-68BF-7F4C-B278-BBB30E4D4590}" destId="{CFEA2370-97CD-FE40-AA16-B633628AE288}" srcOrd="0" destOrd="0" presId="urn:microsoft.com/office/officeart/2005/8/layout/venn3"/>
    <dgm:cxn modelId="{2B574E5B-63D4-4A4E-A040-A121FEFE1224}" srcId="{E2F47755-2EF6-CF4D-BF30-12A30B46F776}" destId="{405A99D0-3A10-3745-84FF-1F521F95E979}" srcOrd="1" destOrd="0" parTransId="{9DC1C2DF-6A89-6242-AEF1-C558EC235791}" sibTransId="{228D8F7D-B12E-D64B-A47A-A2094BF8B937}"/>
    <dgm:cxn modelId="{227BDFA5-0696-4D49-8F1D-9A1FDB1D3248}" type="presOf" srcId="{531D4CCC-5EB8-E84C-86DD-E1621B409398}" destId="{DD78B5C2-35AE-3A49-AF69-08EC971976BB}" srcOrd="0" destOrd="0" presId="urn:microsoft.com/office/officeart/2005/8/layout/venn3"/>
    <dgm:cxn modelId="{1D4271AC-1716-9245-A668-C9CA7999DA6A}" type="presOf" srcId="{405A99D0-3A10-3745-84FF-1F521F95E979}" destId="{0806E0BA-F728-0B4B-9015-31A785926D49}" srcOrd="0" destOrd="0" presId="urn:microsoft.com/office/officeart/2005/8/layout/venn3"/>
    <dgm:cxn modelId="{4F9563AD-D6A9-EA4D-9DC1-839FB95D987E}" srcId="{E2F47755-2EF6-CF4D-BF30-12A30B46F776}" destId="{FC2DCC7E-3A78-3345-85B1-BF733C88D9B6}" srcOrd="2" destOrd="0" parTransId="{209AE21F-AA12-9646-9D48-F84B853AA044}" sibTransId="{57DDA827-E47F-5045-B585-A4E60A3828F8}"/>
    <dgm:cxn modelId="{E06478BC-B032-4340-B84A-9C6D2DE0DAC3}" srcId="{E2F47755-2EF6-CF4D-BF30-12A30B46F776}" destId="{531D4CCC-5EB8-E84C-86DD-E1621B409398}" srcOrd="3" destOrd="0" parTransId="{AB66C454-3BAD-AE4C-B3FB-B8BB8F885126}" sibTransId="{88AC75E8-8A45-B142-A5CA-68C68D3088C7}"/>
    <dgm:cxn modelId="{0A078FD0-B263-804F-B0FD-B62736365F41}" type="presOf" srcId="{E2F47755-2EF6-CF4D-BF30-12A30B46F776}" destId="{15F9D56B-269D-E545-8144-1EF1293BF5EE}" srcOrd="0" destOrd="0" presId="urn:microsoft.com/office/officeart/2005/8/layout/venn3"/>
    <dgm:cxn modelId="{A15CD1F1-B6BA-6547-9A48-7ABE97756A8D}" srcId="{E2F47755-2EF6-CF4D-BF30-12A30B46F776}" destId="{05D19B66-68BF-7F4C-B278-BBB30E4D4590}" srcOrd="0" destOrd="0" parTransId="{2D0C99E3-235B-C84F-9FCA-ACEB8ABC4AA0}" sibTransId="{97A70625-9B2F-A94A-A958-6AD371754ADB}"/>
    <dgm:cxn modelId="{5797DC38-D770-1D45-81E5-5CF14679A2ED}" type="presParOf" srcId="{15F9D56B-269D-E545-8144-1EF1293BF5EE}" destId="{CFEA2370-97CD-FE40-AA16-B633628AE288}" srcOrd="0" destOrd="0" presId="urn:microsoft.com/office/officeart/2005/8/layout/venn3"/>
    <dgm:cxn modelId="{E8910381-EB73-C448-A663-AEBF6D97A1FB}" type="presParOf" srcId="{15F9D56B-269D-E545-8144-1EF1293BF5EE}" destId="{5EC564DA-CF06-5D49-99AC-16AE83C403C3}" srcOrd="1" destOrd="0" presId="urn:microsoft.com/office/officeart/2005/8/layout/venn3"/>
    <dgm:cxn modelId="{95CC2F75-BF43-AE44-8BB4-086AED2B4158}" type="presParOf" srcId="{15F9D56B-269D-E545-8144-1EF1293BF5EE}" destId="{0806E0BA-F728-0B4B-9015-31A785926D49}" srcOrd="2" destOrd="0" presId="urn:microsoft.com/office/officeart/2005/8/layout/venn3"/>
    <dgm:cxn modelId="{55B3A282-6E5A-0745-8ED7-978FFBFA1109}" type="presParOf" srcId="{15F9D56B-269D-E545-8144-1EF1293BF5EE}" destId="{C3AF75D3-E63D-D743-9D5E-08F6956B42C2}" srcOrd="3" destOrd="0" presId="urn:microsoft.com/office/officeart/2005/8/layout/venn3"/>
    <dgm:cxn modelId="{5AA7C29F-FC66-E343-B594-49DD5BCC3C22}" type="presParOf" srcId="{15F9D56B-269D-E545-8144-1EF1293BF5EE}" destId="{B5DDF258-15E8-BA42-83B9-7B1539B7B698}" srcOrd="4" destOrd="0" presId="urn:microsoft.com/office/officeart/2005/8/layout/venn3"/>
    <dgm:cxn modelId="{C20C37AA-A22E-304E-9F87-97CD318D76AF}" type="presParOf" srcId="{15F9D56B-269D-E545-8144-1EF1293BF5EE}" destId="{DF47AB8D-A224-AE4A-BAC7-A9175310A235}" srcOrd="5" destOrd="0" presId="urn:microsoft.com/office/officeart/2005/8/layout/venn3"/>
    <dgm:cxn modelId="{3943AB44-D3F0-4C4A-8824-496DE56D123B}" type="presParOf" srcId="{15F9D56B-269D-E545-8144-1EF1293BF5EE}" destId="{DD78B5C2-35AE-3A49-AF69-08EC971976B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A54E28-B6FA-D04E-BE4E-9CD3BD39D366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6D2FE19-F8D2-1549-8567-57C8080EA9BD}">
      <dgm:prSet phldrT="[Metin]"/>
      <dgm:spPr/>
      <dgm:t>
        <a:bodyPr/>
        <a:lstStyle/>
        <a:p>
          <a:r>
            <a:rPr lang="tr-TR" dirty="0" err="1"/>
            <a:t>Batch</a:t>
          </a:r>
          <a:r>
            <a:rPr lang="tr-TR" dirty="0"/>
            <a:t> I</a:t>
          </a:r>
        </a:p>
      </dgm:t>
    </dgm:pt>
    <dgm:pt modelId="{E1A12580-F393-5349-9EEB-071FD9A070F7}" type="parTrans" cxnId="{D1205320-AFDA-094D-9ACC-70EDC095F013}">
      <dgm:prSet/>
      <dgm:spPr/>
      <dgm:t>
        <a:bodyPr/>
        <a:lstStyle/>
        <a:p>
          <a:endParaRPr lang="tr-TR"/>
        </a:p>
      </dgm:t>
    </dgm:pt>
    <dgm:pt modelId="{9EAF60CC-156F-4F4C-AF00-C6EAAC1FFF2E}" type="sibTrans" cxnId="{D1205320-AFDA-094D-9ACC-70EDC095F013}">
      <dgm:prSet/>
      <dgm:spPr/>
      <dgm:t>
        <a:bodyPr/>
        <a:lstStyle/>
        <a:p>
          <a:endParaRPr lang="tr-TR"/>
        </a:p>
      </dgm:t>
    </dgm:pt>
    <dgm:pt modelId="{A3E62504-1155-B347-8AC5-3DF8F35707CC}">
      <dgm:prSet phldrT="[Metin]"/>
      <dgm:spPr/>
      <dgm:t>
        <a:bodyPr/>
        <a:lstStyle/>
        <a:p>
          <a:r>
            <a:rPr lang="tr-TR" dirty="0" err="1"/>
            <a:t>Effect</a:t>
          </a:r>
          <a:r>
            <a:rPr lang="tr-TR" dirty="0"/>
            <a:t> of </a:t>
          </a:r>
          <a:r>
            <a:rPr lang="tr-TR" dirty="0" err="1"/>
            <a:t>power</a:t>
          </a:r>
          <a:r>
            <a:rPr lang="tr-TR" dirty="0"/>
            <a:t> on </a:t>
          </a:r>
          <a:r>
            <a:rPr lang="tr-TR" dirty="0" err="1"/>
            <a:t>several</a:t>
          </a:r>
          <a:r>
            <a:rPr lang="tr-TR" dirty="0"/>
            <a:t> </a:t>
          </a:r>
          <a:r>
            <a:rPr lang="tr-TR" dirty="0" err="1"/>
            <a:t>parameters</a:t>
          </a:r>
          <a:endParaRPr lang="tr-TR" dirty="0"/>
        </a:p>
      </dgm:t>
    </dgm:pt>
    <dgm:pt modelId="{B873C7AD-AD8D-4E4C-8940-E676BAFFFDAB}" type="parTrans" cxnId="{AF2404E7-C91F-7D43-AD70-BF8008E5C848}">
      <dgm:prSet/>
      <dgm:spPr/>
      <dgm:t>
        <a:bodyPr/>
        <a:lstStyle/>
        <a:p>
          <a:endParaRPr lang="tr-TR"/>
        </a:p>
      </dgm:t>
    </dgm:pt>
    <dgm:pt modelId="{9E459BCC-42F5-0642-B603-E3B4D4779E10}" type="sibTrans" cxnId="{AF2404E7-C91F-7D43-AD70-BF8008E5C848}">
      <dgm:prSet/>
      <dgm:spPr/>
      <dgm:t>
        <a:bodyPr/>
        <a:lstStyle/>
        <a:p>
          <a:endParaRPr lang="tr-TR"/>
        </a:p>
      </dgm:t>
    </dgm:pt>
    <dgm:pt modelId="{F039D637-9C54-F24C-8E1F-E5EA9A4A4819}">
      <dgm:prSet phldrT="[Metin]"/>
      <dgm:spPr/>
      <dgm:t>
        <a:bodyPr/>
        <a:lstStyle/>
        <a:p>
          <a:r>
            <a:rPr lang="tr-TR" dirty="0" err="1"/>
            <a:t>Power</a:t>
          </a:r>
          <a:r>
            <a:rPr lang="tr-TR" dirty="0"/>
            <a:t> </a:t>
          </a:r>
          <a:r>
            <a:rPr lang="tr-TR" dirty="0" err="1"/>
            <a:t>optimization</a:t>
          </a:r>
          <a:endParaRPr lang="tr-TR" dirty="0"/>
        </a:p>
      </dgm:t>
    </dgm:pt>
    <dgm:pt modelId="{A5F32E20-081E-8E4C-A2AD-AEF42CAF633B}" type="parTrans" cxnId="{E55542C7-9F26-F942-B423-10C454493535}">
      <dgm:prSet/>
      <dgm:spPr/>
      <dgm:t>
        <a:bodyPr/>
        <a:lstStyle/>
        <a:p>
          <a:endParaRPr lang="tr-TR"/>
        </a:p>
      </dgm:t>
    </dgm:pt>
    <dgm:pt modelId="{6BBE3DB1-CD9D-B344-A638-D1E4C99CE5CE}" type="sibTrans" cxnId="{E55542C7-9F26-F942-B423-10C454493535}">
      <dgm:prSet/>
      <dgm:spPr/>
      <dgm:t>
        <a:bodyPr/>
        <a:lstStyle/>
        <a:p>
          <a:endParaRPr lang="tr-TR"/>
        </a:p>
      </dgm:t>
    </dgm:pt>
    <dgm:pt modelId="{4372886E-F727-F341-AD91-3C3ECD02EB0D}">
      <dgm:prSet phldrT="[Metin]"/>
      <dgm:spPr/>
      <dgm:t>
        <a:bodyPr/>
        <a:lstStyle/>
        <a:p>
          <a:r>
            <a:rPr lang="tr-TR" dirty="0" err="1"/>
            <a:t>Batch</a:t>
          </a:r>
          <a:r>
            <a:rPr lang="tr-TR" dirty="0"/>
            <a:t> II</a:t>
          </a:r>
        </a:p>
      </dgm:t>
    </dgm:pt>
    <dgm:pt modelId="{38AFE2F5-BA06-8C4F-B51B-A9FD9C8D3BF1}" type="parTrans" cxnId="{644E2714-305E-5140-BC9E-A28A242D2704}">
      <dgm:prSet/>
      <dgm:spPr/>
      <dgm:t>
        <a:bodyPr/>
        <a:lstStyle/>
        <a:p>
          <a:endParaRPr lang="tr-TR"/>
        </a:p>
      </dgm:t>
    </dgm:pt>
    <dgm:pt modelId="{B6EC123E-3EBC-EA40-B821-477A2FF2B733}" type="sibTrans" cxnId="{644E2714-305E-5140-BC9E-A28A242D2704}">
      <dgm:prSet/>
      <dgm:spPr/>
      <dgm:t>
        <a:bodyPr/>
        <a:lstStyle/>
        <a:p>
          <a:endParaRPr lang="tr-TR"/>
        </a:p>
      </dgm:t>
    </dgm:pt>
    <dgm:pt modelId="{D8331956-B712-4C4B-94F8-3F1514BAC8DE}">
      <dgm:prSet phldrT="[Metin]"/>
      <dgm:spPr/>
      <dgm:t>
        <a:bodyPr/>
        <a:lstStyle/>
        <a:p>
          <a:r>
            <a:rPr lang="tr-TR" dirty="0" err="1"/>
            <a:t>Effect</a:t>
          </a:r>
          <a:r>
            <a:rPr lang="tr-TR" dirty="0"/>
            <a:t> of time</a:t>
          </a:r>
        </a:p>
      </dgm:t>
    </dgm:pt>
    <dgm:pt modelId="{ED7149E7-E67E-3D41-89CF-7FD82EE5D13F}" type="parTrans" cxnId="{29F253DB-07A2-2242-B8BC-699A2ACD32F9}">
      <dgm:prSet/>
      <dgm:spPr/>
      <dgm:t>
        <a:bodyPr/>
        <a:lstStyle/>
        <a:p>
          <a:endParaRPr lang="tr-TR"/>
        </a:p>
      </dgm:t>
    </dgm:pt>
    <dgm:pt modelId="{07BEE304-AB43-D547-8144-63AD5A66E56B}" type="sibTrans" cxnId="{29F253DB-07A2-2242-B8BC-699A2ACD32F9}">
      <dgm:prSet/>
      <dgm:spPr/>
      <dgm:t>
        <a:bodyPr/>
        <a:lstStyle/>
        <a:p>
          <a:endParaRPr lang="tr-TR"/>
        </a:p>
      </dgm:t>
    </dgm:pt>
    <dgm:pt modelId="{4A9C8557-9A98-D64A-8E74-B34FAF3EDD99}">
      <dgm:prSet phldrT="[Metin]"/>
      <dgm:spPr/>
      <dgm:t>
        <a:bodyPr/>
        <a:lstStyle/>
        <a:p>
          <a:r>
            <a:rPr lang="tr-TR" dirty="0" err="1"/>
            <a:t>Cont</a:t>
          </a:r>
          <a:r>
            <a:rPr lang="tr-TR" dirty="0"/>
            <a:t>.</a:t>
          </a:r>
        </a:p>
      </dgm:t>
    </dgm:pt>
    <dgm:pt modelId="{EA289C46-EF6B-FA49-A36B-70AC084E9878}" type="parTrans" cxnId="{53AE0CBF-003A-5241-8932-2F37BF769208}">
      <dgm:prSet/>
      <dgm:spPr/>
      <dgm:t>
        <a:bodyPr/>
        <a:lstStyle/>
        <a:p>
          <a:endParaRPr lang="tr-TR"/>
        </a:p>
      </dgm:t>
    </dgm:pt>
    <dgm:pt modelId="{515815FD-9A34-9A4D-991B-F8086E2A7526}" type="sibTrans" cxnId="{53AE0CBF-003A-5241-8932-2F37BF769208}">
      <dgm:prSet/>
      <dgm:spPr/>
      <dgm:t>
        <a:bodyPr/>
        <a:lstStyle/>
        <a:p>
          <a:endParaRPr lang="tr-TR"/>
        </a:p>
      </dgm:t>
    </dgm:pt>
    <dgm:pt modelId="{BBE2A503-EAD0-3F4F-A351-371AA5BDEC67}">
      <dgm:prSet phldrT="[Metin]"/>
      <dgm:spPr/>
      <dgm:t>
        <a:bodyPr/>
        <a:lstStyle/>
        <a:p>
          <a:r>
            <a:rPr lang="tr-TR" dirty="0" err="1"/>
            <a:t>Effect</a:t>
          </a:r>
          <a:r>
            <a:rPr lang="tr-TR" dirty="0"/>
            <a:t> of </a:t>
          </a:r>
          <a:r>
            <a:rPr lang="tr-TR" dirty="0" err="1"/>
            <a:t>reflux</a:t>
          </a:r>
          <a:r>
            <a:rPr lang="tr-TR" dirty="0"/>
            <a:t> </a:t>
          </a:r>
          <a:r>
            <a:rPr lang="tr-TR" dirty="0" err="1"/>
            <a:t>ratio</a:t>
          </a:r>
          <a:r>
            <a:rPr lang="tr-TR" dirty="0"/>
            <a:t> </a:t>
          </a:r>
        </a:p>
      </dgm:t>
    </dgm:pt>
    <dgm:pt modelId="{06DE02D3-C385-6C4C-9884-61BCDFB208E1}" type="parTrans" cxnId="{17AC3BF6-A266-3F49-AC6B-1BFF6C61C73E}">
      <dgm:prSet/>
      <dgm:spPr/>
      <dgm:t>
        <a:bodyPr/>
        <a:lstStyle/>
        <a:p>
          <a:endParaRPr lang="tr-TR"/>
        </a:p>
      </dgm:t>
    </dgm:pt>
    <dgm:pt modelId="{3A9A821E-04F8-B448-98C2-FAD536B5383D}" type="sibTrans" cxnId="{17AC3BF6-A266-3F49-AC6B-1BFF6C61C73E}">
      <dgm:prSet/>
      <dgm:spPr/>
      <dgm:t>
        <a:bodyPr/>
        <a:lstStyle/>
        <a:p>
          <a:endParaRPr lang="tr-TR"/>
        </a:p>
      </dgm:t>
    </dgm:pt>
    <dgm:pt modelId="{84E433BA-DABB-8D43-A1B6-37345A2F4588}">
      <dgm:prSet phldrT="[Metin]"/>
      <dgm:spPr/>
      <dgm:t>
        <a:bodyPr/>
        <a:lstStyle/>
        <a:p>
          <a:r>
            <a:rPr lang="tr-TR" dirty="0"/>
            <a:t>Min. </a:t>
          </a:r>
          <a:r>
            <a:rPr lang="tr-TR" dirty="0" err="1"/>
            <a:t>reflux</a:t>
          </a:r>
          <a:endParaRPr lang="tr-TR" dirty="0"/>
        </a:p>
      </dgm:t>
    </dgm:pt>
    <dgm:pt modelId="{EA9EB1D9-5D25-6B4A-ABC3-94898D8AAECE}" type="parTrans" cxnId="{7C5945FC-1C3E-D848-865E-F2C92CA56A0F}">
      <dgm:prSet/>
      <dgm:spPr/>
      <dgm:t>
        <a:bodyPr/>
        <a:lstStyle/>
        <a:p>
          <a:endParaRPr lang="tr-TR"/>
        </a:p>
      </dgm:t>
    </dgm:pt>
    <dgm:pt modelId="{D6E08AFD-6559-A043-A82D-CFF7704EC641}" type="sibTrans" cxnId="{7C5945FC-1C3E-D848-865E-F2C92CA56A0F}">
      <dgm:prSet/>
      <dgm:spPr/>
      <dgm:t>
        <a:bodyPr/>
        <a:lstStyle/>
        <a:p>
          <a:endParaRPr lang="tr-TR"/>
        </a:p>
      </dgm:t>
    </dgm:pt>
    <dgm:pt modelId="{828E4BBE-68FD-FC41-9BED-79C55351FC1C}" type="pres">
      <dgm:prSet presAssocID="{F4A54E28-B6FA-D04E-BE4E-9CD3BD39D36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DC5506B-FA22-A441-AB49-340237C882B0}" type="pres">
      <dgm:prSet presAssocID="{F4A54E28-B6FA-D04E-BE4E-9CD3BD39D366}" presName="cycle" presStyleCnt="0"/>
      <dgm:spPr/>
    </dgm:pt>
    <dgm:pt modelId="{04FA26F5-27DE-CF43-B801-67CB497B39EA}" type="pres">
      <dgm:prSet presAssocID="{F4A54E28-B6FA-D04E-BE4E-9CD3BD39D366}" presName="centerShape" presStyleCnt="0"/>
      <dgm:spPr/>
    </dgm:pt>
    <dgm:pt modelId="{B6DE3053-1FE6-5D42-853C-CB9534DBA4E0}" type="pres">
      <dgm:prSet presAssocID="{F4A54E28-B6FA-D04E-BE4E-9CD3BD39D366}" presName="connSite" presStyleLbl="node1" presStyleIdx="0" presStyleCnt="4"/>
      <dgm:spPr/>
    </dgm:pt>
    <dgm:pt modelId="{4DDEBB05-632D-B648-9B21-81D41A5FB032}" type="pres">
      <dgm:prSet presAssocID="{F4A54E28-B6FA-D04E-BE4E-9CD3BD39D366}" presName="visible" presStyleLbl="node1" presStyleIdx="0" presStyleCnt="4" custAng="5400000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139FE17-0911-A742-85CE-3B98B5452C83}" type="pres">
      <dgm:prSet presAssocID="{E1A12580-F393-5349-9EEB-071FD9A070F7}" presName="Name25" presStyleLbl="parChTrans1D1" presStyleIdx="0" presStyleCnt="3"/>
      <dgm:spPr/>
    </dgm:pt>
    <dgm:pt modelId="{72819536-C46B-784C-B1D3-D8651B10323C}" type="pres">
      <dgm:prSet presAssocID="{66D2FE19-F8D2-1549-8567-57C8080EA9BD}" presName="node" presStyleCnt="0"/>
      <dgm:spPr/>
    </dgm:pt>
    <dgm:pt modelId="{FBF36459-15A1-8140-B854-89C89B3FD318}" type="pres">
      <dgm:prSet presAssocID="{66D2FE19-F8D2-1549-8567-57C8080EA9BD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16B71C08-089F-D147-B822-B80A0F5981C7}" type="pres">
      <dgm:prSet presAssocID="{66D2FE19-F8D2-1549-8567-57C8080EA9BD}" presName="childNode" presStyleLbl="revTx" presStyleIdx="0" presStyleCnt="3">
        <dgm:presLayoutVars>
          <dgm:bulletEnabled val="1"/>
        </dgm:presLayoutVars>
      </dgm:prSet>
      <dgm:spPr/>
    </dgm:pt>
    <dgm:pt modelId="{A485475D-D04B-7F48-8432-33663FB11070}" type="pres">
      <dgm:prSet presAssocID="{38AFE2F5-BA06-8C4F-B51B-A9FD9C8D3BF1}" presName="Name25" presStyleLbl="parChTrans1D1" presStyleIdx="1" presStyleCnt="3"/>
      <dgm:spPr/>
    </dgm:pt>
    <dgm:pt modelId="{A3EAA594-2062-B744-8400-7B83707DC2FC}" type="pres">
      <dgm:prSet presAssocID="{4372886E-F727-F341-AD91-3C3ECD02EB0D}" presName="node" presStyleCnt="0"/>
      <dgm:spPr/>
    </dgm:pt>
    <dgm:pt modelId="{188A5256-B47D-5C47-95EA-4FBCCBBA9D68}" type="pres">
      <dgm:prSet presAssocID="{4372886E-F727-F341-AD91-3C3ECD02EB0D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7E82BE6-DBF0-CB4D-BCC9-0B6511F66825}" type="pres">
      <dgm:prSet presAssocID="{4372886E-F727-F341-AD91-3C3ECD02EB0D}" presName="childNode" presStyleLbl="revTx" presStyleIdx="1" presStyleCnt="3">
        <dgm:presLayoutVars>
          <dgm:bulletEnabled val="1"/>
        </dgm:presLayoutVars>
      </dgm:prSet>
      <dgm:spPr/>
    </dgm:pt>
    <dgm:pt modelId="{182D8C3F-43A7-1B4E-ACCC-61ED4B0F5150}" type="pres">
      <dgm:prSet presAssocID="{EA289C46-EF6B-FA49-A36B-70AC084E9878}" presName="Name25" presStyleLbl="parChTrans1D1" presStyleIdx="2" presStyleCnt="3"/>
      <dgm:spPr/>
    </dgm:pt>
    <dgm:pt modelId="{28FD4B67-ACBC-F84E-8898-8F972848C62C}" type="pres">
      <dgm:prSet presAssocID="{4A9C8557-9A98-D64A-8E74-B34FAF3EDD99}" presName="node" presStyleCnt="0"/>
      <dgm:spPr/>
    </dgm:pt>
    <dgm:pt modelId="{043DA331-493A-1E43-9407-5F1225A3A9CF}" type="pres">
      <dgm:prSet presAssocID="{4A9C8557-9A98-D64A-8E74-B34FAF3EDD99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F34FC3CD-01F9-DA40-B477-2DCBE0900201}" type="pres">
      <dgm:prSet presAssocID="{4A9C8557-9A98-D64A-8E74-B34FAF3EDD99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0A254B02-FC8B-AB48-9097-1A8CFC840422}" type="presOf" srcId="{D8331956-B712-4C4B-94F8-3F1514BAC8DE}" destId="{D7E82BE6-DBF0-CB4D-BCC9-0B6511F66825}" srcOrd="0" destOrd="0" presId="urn:microsoft.com/office/officeart/2005/8/layout/radial2"/>
    <dgm:cxn modelId="{F0723804-24D6-8146-B2F5-A4BD56233FF8}" type="presOf" srcId="{4A9C8557-9A98-D64A-8E74-B34FAF3EDD99}" destId="{043DA331-493A-1E43-9407-5F1225A3A9CF}" srcOrd="0" destOrd="0" presId="urn:microsoft.com/office/officeart/2005/8/layout/radial2"/>
    <dgm:cxn modelId="{644E2714-305E-5140-BC9E-A28A242D2704}" srcId="{F4A54E28-B6FA-D04E-BE4E-9CD3BD39D366}" destId="{4372886E-F727-F341-AD91-3C3ECD02EB0D}" srcOrd="1" destOrd="0" parTransId="{38AFE2F5-BA06-8C4F-B51B-A9FD9C8D3BF1}" sibTransId="{B6EC123E-3EBC-EA40-B821-477A2FF2B733}"/>
    <dgm:cxn modelId="{2C78011B-8753-604B-90E4-3179BC9D4F8B}" type="presOf" srcId="{F039D637-9C54-F24C-8E1F-E5EA9A4A4819}" destId="{16B71C08-089F-D147-B822-B80A0F5981C7}" srcOrd="0" destOrd="1" presId="urn:microsoft.com/office/officeart/2005/8/layout/radial2"/>
    <dgm:cxn modelId="{D1205320-AFDA-094D-9ACC-70EDC095F013}" srcId="{F4A54E28-B6FA-D04E-BE4E-9CD3BD39D366}" destId="{66D2FE19-F8D2-1549-8567-57C8080EA9BD}" srcOrd="0" destOrd="0" parTransId="{E1A12580-F393-5349-9EEB-071FD9A070F7}" sibTransId="{9EAF60CC-156F-4F4C-AF00-C6EAAC1FFF2E}"/>
    <dgm:cxn modelId="{2A56EA39-CF49-E34A-AEC6-7A082AA2C337}" type="presOf" srcId="{84E433BA-DABB-8D43-A1B6-37345A2F4588}" destId="{D7E82BE6-DBF0-CB4D-BCC9-0B6511F66825}" srcOrd="0" destOrd="1" presId="urn:microsoft.com/office/officeart/2005/8/layout/radial2"/>
    <dgm:cxn modelId="{18ED775A-DBF1-B944-9BED-2302E1E17342}" type="presOf" srcId="{A3E62504-1155-B347-8AC5-3DF8F35707CC}" destId="{16B71C08-089F-D147-B822-B80A0F5981C7}" srcOrd="0" destOrd="0" presId="urn:microsoft.com/office/officeart/2005/8/layout/radial2"/>
    <dgm:cxn modelId="{B7631F78-8604-304A-9DA3-AB24FFD0C3CF}" type="presOf" srcId="{E1A12580-F393-5349-9EEB-071FD9A070F7}" destId="{9139FE17-0911-A742-85CE-3B98B5452C83}" srcOrd="0" destOrd="0" presId="urn:microsoft.com/office/officeart/2005/8/layout/radial2"/>
    <dgm:cxn modelId="{5307E87A-547B-C344-9354-05230194DB23}" type="presOf" srcId="{F4A54E28-B6FA-D04E-BE4E-9CD3BD39D366}" destId="{828E4BBE-68FD-FC41-9BED-79C55351FC1C}" srcOrd="0" destOrd="0" presId="urn:microsoft.com/office/officeart/2005/8/layout/radial2"/>
    <dgm:cxn modelId="{C9D0D882-4151-0848-8ECD-B9557DA88CF7}" type="presOf" srcId="{4372886E-F727-F341-AD91-3C3ECD02EB0D}" destId="{188A5256-B47D-5C47-95EA-4FBCCBBA9D68}" srcOrd="0" destOrd="0" presId="urn:microsoft.com/office/officeart/2005/8/layout/radial2"/>
    <dgm:cxn modelId="{A7171C9B-9712-344C-B2E3-FC6879E0A646}" type="presOf" srcId="{EA289C46-EF6B-FA49-A36B-70AC084E9878}" destId="{182D8C3F-43A7-1B4E-ACCC-61ED4B0F5150}" srcOrd="0" destOrd="0" presId="urn:microsoft.com/office/officeart/2005/8/layout/radial2"/>
    <dgm:cxn modelId="{2957239D-95E5-CE4B-9F66-721A0CE09890}" type="presOf" srcId="{66D2FE19-F8D2-1549-8567-57C8080EA9BD}" destId="{FBF36459-15A1-8140-B854-89C89B3FD318}" srcOrd="0" destOrd="0" presId="urn:microsoft.com/office/officeart/2005/8/layout/radial2"/>
    <dgm:cxn modelId="{53AE0CBF-003A-5241-8932-2F37BF769208}" srcId="{F4A54E28-B6FA-D04E-BE4E-9CD3BD39D366}" destId="{4A9C8557-9A98-D64A-8E74-B34FAF3EDD99}" srcOrd="2" destOrd="0" parTransId="{EA289C46-EF6B-FA49-A36B-70AC084E9878}" sibTransId="{515815FD-9A34-9A4D-991B-F8086E2A7526}"/>
    <dgm:cxn modelId="{E55542C7-9F26-F942-B423-10C454493535}" srcId="{66D2FE19-F8D2-1549-8567-57C8080EA9BD}" destId="{F039D637-9C54-F24C-8E1F-E5EA9A4A4819}" srcOrd="1" destOrd="0" parTransId="{A5F32E20-081E-8E4C-A2AD-AEF42CAF633B}" sibTransId="{6BBE3DB1-CD9D-B344-A638-D1E4C99CE5CE}"/>
    <dgm:cxn modelId="{812BFACB-56D2-5642-A1AC-734998A93AA1}" type="presOf" srcId="{BBE2A503-EAD0-3F4F-A351-371AA5BDEC67}" destId="{F34FC3CD-01F9-DA40-B477-2DCBE0900201}" srcOrd="0" destOrd="0" presId="urn:microsoft.com/office/officeart/2005/8/layout/radial2"/>
    <dgm:cxn modelId="{29F253DB-07A2-2242-B8BC-699A2ACD32F9}" srcId="{4372886E-F727-F341-AD91-3C3ECD02EB0D}" destId="{D8331956-B712-4C4B-94F8-3F1514BAC8DE}" srcOrd="0" destOrd="0" parTransId="{ED7149E7-E67E-3D41-89CF-7FD82EE5D13F}" sibTransId="{07BEE304-AB43-D547-8144-63AD5A66E56B}"/>
    <dgm:cxn modelId="{AF2404E7-C91F-7D43-AD70-BF8008E5C848}" srcId="{66D2FE19-F8D2-1549-8567-57C8080EA9BD}" destId="{A3E62504-1155-B347-8AC5-3DF8F35707CC}" srcOrd="0" destOrd="0" parTransId="{B873C7AD-AD8D-4E4C-8940-E676BAFFFDAB}" sibTransId="{9E459BCC-42F5-0642-B603-E3B4D4779E10}"/>
    <dgm:cxn modelId="{17AC3BF6-A266-3F49-AC6B-1BFF6C61C73E}" srcId="{4A9C8557-9A98-D64A-8E74-B34FAF3EDD99}" destId="{BBE2A503-EAD0-3F4F-A351-371AA5BDEC67}" srcOrd="0" destOrd="0" parTransId="{06DE02D3-C385-6C4C-9884-61BCDFB208E1}" sibTransId="{3A9A821E-04F8-B448-98C2-FAD536B5383D}"/>
    <dgm:cxn modelId="{7C5945FC-1C3E-D848-865E-F2C92CA56A0F}" srcId="{4372886E-F727-F341-AD91-3C3ECD02EB0D}" destId="{84E433BA-DABB-8D43-A1B6-37345A2F4588}" srcOrd="1" destOrd="0" parTransId="{EA9EB1D9-5D25-6B4A-ABC3-94898D8AAECE}" sibTransId="{D6E08AFD-6559-A043-A82D-CFF7704EC641}"/>
    <dgm:cxn modelId="{35DF0CFF-AAAF-7044-AC44-12B163001288}" type="presOf" srcId="{38AFE2F5-BA06-8C4F-B51B-A9FD9C8D3BF1}" destId="{A485475D-D04B-7F48-8432-33663FB11070}" srcOrd="0" destOrd="0" presId="urn:microsoft.com/office/officeart/2005/8/layout/radial2"/>
    <dgm:cxn modelId="{E9162188-3B94-E947-9282-150992D8966C}" type="presParOf" srcId="{828E4BBE-68FD-FC41-9BED-79C55351FC1C}" destId="{7DC5506B-FA22-A441-AB49-340237C882B0}" srcOrd="0" destOrd="0" presId="urn:microsoft.com/office/officeart/2005/8/layout/radial2"/>
    <dgm:cxn modelId="{9DD17BFF-7F06-0447-AFBF-6C3540F54582}" type="presParOf" srcId="{7DC5506B-FA22-A441-AB49-340237C882B0}" destId="{04FA26F5-27DE-CF43-B801-67CB497B39EA}" srcOrd="0" destOrd="0" presId="urn:microsoft.com/office/officeart/2005/8/layout/radial2"/>
    <dgm:cxn modelId="{0B7EFD43-8ADC-1549-88AB-525EBA1AC287}" type="presParOf" srcId="{04FA26F5-27DE-CF43-B801-67CB497B39EA}" destId="{B6DE3053-1FE6-5D42-853C-CB9534DBA4E0}" srcOrd="0" destOrd="0" presId="urn:microsoft.com/office/officeart/2005/8/layout/radial2"/>
    <dgm:cxn modelId="{495F8381-3888-E544-83B5-B21A3DA70378}" type="presParOf" srcId="{04FA26F5-27DE-CF43-B801-67CB497B39EA}" destId="{4DDEBB05-632D-B648-9B21-81D41A5FB032}" srcOrd="1" destOrd="0" presId="urn:microsoft.com/office/officeart/2005/8/layout/radial2"/>
    <dgm:cxn modelId="{62D892C9-ED7F-B040-84F6-722E475A4A16}" type="presParOf" srcId="{7DC5506B-FA22-A441-AB49-340237C882B0}" destId="{9139FE17-0911-A742-85CE-3B98B5452C83}" srcOrd="1" destOrd="0" presId="urn:microsoft.com/office/officeart/2005/8/layout/radial2"/>
    <dgm:cxn modelId="{CF480E95-D0C3-D74D-8C0F-4394DA72E20A}" type="presParOf" srcId="{7DC5506B-FA22-A441-AB49-340237C882B0}" destId="{72819536-C46B-784C-B1D3-D8651B10323C}" srcOrd="2" destOrd="0" presId="urn:microsoft.com/office/officeart/2005/8/layout/radial2"/>
    <dgm:cxn modelId="{9AE2D716-A41F-7844-9FDF-12E18F7DA4E0}" type="presParOf" srcId="{72819536-C46B-784C-B1D3-D8651B10323C}" destId="{FBF36459-15A1-8140-B854-89C89B3FD318}" srcOrd="0" destOrd="0" presId="urn:microsoft.com/office/officeart/2005/8/layout/radial2"/>
    <dgm:cxn modelId="{4DD16B54-5C5B-2644-9952-4AEE3D6E85FA}" type="presParOf" srcId="{72819536-C46B-784C-B1D3-D8651B10323C}" destId="{16B71C08-089F-D147-B822-B80A0F5981C7}" srcOrd="1" destOrd="0" presId="urn:microsoft.com/office/officeart/2005/8/layout/radial2"/>
    <dgm:cxn modelId="{3BC2C1EB-FF40-7B4D-932D-7927894A528A}" type="presParOf" srcId="{7DC5506B-FA22-A441-AB49-340237C882B0}" destId="{A485475D-D04B-7F48-8432-33663FB11070}" srcOrd="3" destOrd="0" presId="urn:microsoft.com/office/officeart/2005/8/layout/radial2"/>
    <dgm:cxn modelId="{A98EDE78-4BD8-4B41-B450-D27F6CB91487}" type="presParOf" srcId="{7DC5506B-FA22-A441-AB49-340237C882B0}" destId="{A3EAA594-2062-B744-8400-7B83707DC2FC}" srcOrd="4" destOrd="0" presId="urn:microsoft.com/office/officeart/2005/8/layout/radial2"/>
    <dgm:cxn modelId="{23EEB41B-0EDB-C545-897B-34B994D53EA3}" type="presParOf" srcId="{A3EAA594-2062-B744-8400-7B83707DC2FC}" destId="{188A5256-B47D-5C47-95EA-4FBCCBBA9D68}" srcOrd="0" destOrd="0" presId="urn:microsoft.com/office/officeart/2005/8/layout/radial2"/>
    <dgm:cxn modelId="{29ECD0A3-6390-5144-9C09-C442D08F5420}" type="presParOf" srcId="{A3EAA594-2062-B744-8400-7B83707DC2FC}" destId="{D7E82BE6-DBF0-CB4D-BCC9-0B6511F66825}" srcOrd="1" destOrd="0" presId="urn:microsoft.com/office/officeart/2005/8/layout/radial2"/>
    <dgm:cxn modelId="{03D8936E-09E0-9D45-ABC8-A91E6656FCC9}" type="presParOf" srcId="{7DC5506B-FA22-A441-AB49-340237C882B0}" destId="{182D8C3F-43A7-1B4E-ACCC-61ED4B0F5150}" srcOrd="5" destOrd="0" presId="urn:microsoft.com/office/officeart/2005/8/layout/radial2"/>
    <dgm:cxn modelId="{DD6865CB-5BED-3F48-A80F-44813A7D6C36}" type="presParOf" srcId="{7DC5506B-FA22-A441-AB49-340237C882B0}" destId="{28FD4B67-ACBC-F84E-8898-8F972848C62C}" srcOrd="6" destOrd="0" presId="urn:microsoft.com/office/officeart/2005/8/layout/radial2"/>
    <dgm:cxn modelId="{0A31B035-7EAD-A14B-919E-62A7C617BE99}" type="presParOf" srcId="{28FD4B67-ACBC-F84E-8898-8F972848C62C}" destId="{043DA331-493A-1E43-9407-5F1225A3A9CF}" srcOrd="0" destOrd="0" presId="urn:microsoft.com/office/officeart/2005/8/layout/radial2"/>
    <dgm:cxn modelId="{9E32F667-7A57-0841-972A-8EA24D6E47F4}" type="presParOf" srcId="{28FD4B67-ACBC-F84E-8898-8F972848C62C}" destId="{F34FC3CD-01F9-DA40-B477-2DCBE090020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22FA3-7FA0-0348-8D0E-68E4819AC899}">
      <dsp:nvSpPr>
        <dsp:cNvPr id="0" name=""/>
        <dsp:cNvSpPr/>
      </dsp:nvSpPr>
      <dsp:spPr>
        <a:xfrm>
          <a:off x="1612908" y="165811"/>
          <a:ext cx="3631936" cy="36321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Distillation</a:t>
          </a:r>
          <a:endParaRPr lang="tr-TR" sz="2000" kern="1200" dirty="0"/>
        </a:p>
      </dsp:txBody>
      <dsp:txXfrm>
        <a:off x="2144793" y="697724"/>
        <a:ext cx="2568166" cy="2568306"/>
      </dsp:txXfrm>
    </dsp:sp>
    <dsp:sp modelId="{5125222E-B4C3-104D-8E7F-B8995E688BCD}">
      <dsp:nvSpPr>
        <dsp:cNvPr id="0" name=""/>
        <dsp:cNvSpPr/>
      </dsp:nvSpPr>
      <dsp:spPr>
        <a:xfrm>
          <a:off x="3685533" y="0"/>
          <a:ext cx="403796" cy="4042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D0A93-FAA9-3540-ADD8-085ED645B2A1}">
      <dsp:nvSpPr>
        <dsp:cNvPr id="0" name=""/>
        <dsp:cNvSpPr/>
      </dsp:nvSpPr>
      <dsp:spPr>
        <a:xfrm>
          <a:off x="2729682" y="3528094"/>
          <a:ext cx="292789" cy="2926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A721B-BAF9-D84A-B65D-D7ECD8F0AE16}">
      <dsp:nvSpPr>
        <dsp:cNvPr id="0" name=""/>
        <dsp:cNvSpPr/>
      </dsp:nvSpPr>
      <dsp:spPr>
        <a:xfrm>
          <a:off x="5478778" y="1639688"/>
          <a:ext cx="292789" cy="2926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4C63A-ACC1-8A47-96E1-0109D9C907BA}">
      <dsp:nvSpPr>
        <dsp:cNvPr id="0" name=""/>
        <dsp:cNvSpPr/>
      </dsp:nvSpPr>
      <dsp:spPr>
        <a:xfrm>
          <a:off x="4079645" y="3839125"/>
          <a:ext cx="403796" cy="4042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7C1A9-AA1B-AD4A-9D7F-42450206E933}">
      <dsp:nvSpPr>
        <dsp:cNvPr id="0" name=""/>
        <dsp:cNvSpPr/>
      </dsp:nvSpPr>
      <dsp:spPr>
        <a:xfrm>
          <a:off x="2811633" y="573836"/>
          <a:ext cx="292789" cy="29260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D2575-0EBF-C249-A882-43FE2C950522}">
      <dsp:nvSpPr>
        <dsp:cNvPr id="0" name=""/>
        <dsp:cNvSpPr/>
      </dsp:nvSpPr>
      <dsp:spPr>
        <a:xfrm>
          <a:off x="1890053" y="2249288"/>
          <a:ext cx="292789" cy="2926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22349-BC26-1841-8605-F445D01231A6}">
      <dsp:nvSpPr>
        <dsp:cNvPr id="0" name=""/>
        <dsp:cNvSpPr/>
      </dsp:nvSpPr>
      <dsp:spPr>
        <a:xfrm>
          <a:off x="477509" y="820928"/>
          <a:ext cx="1476614" cy="147658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Material</a:t>
          </a:r>
          <a:r>
            <a:rPr lang="tr-TR" sz="2000" kern="1200" dirty="0"/>
            <a:t> </a:t>
          </a:r>
          <a:r>
            <a:rPr lang="tr-TR" sz="2000" kern="1200" dirty="0" err="1"/>
            <a:t>balance</a:t>
          </a:r>
          <a:endParaRPr lang="tr-TR" sz="2000" kern="1200" dirty="0"/>
        </a:p>
      </dsp:txBody>
      <dsp:txXfrm>
        <a:off x="693754" y="1037169"/>
        <a:ext cx="1044124" cy="1044104"/>
      </dsp:txXfrm>
    </dsp:sp>
    <dsp:sp modelId="{833ED6F1-B157-964A-87D0-16A6C5B7111E}">
      <dsp:nvSpPr>
        <dsp:cNvPr id="0" name=""/>
        <dsp:cNvSpPr/>
      </dsp:nvSpPr>
      <dsp:spPr>
        <a:xfrm>
          <a:off x="3277266" y="586841"/>
          <a:ext cx="403796" cy="40423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7C782-4F2A-4D46-81DC-16B8F70DC117}">
      <dsp:nvSpPr>
        <dsp:cNvPr id="0" name=""/>
        <dsp:cNvSpPr/>
      </dsp:nvSpPr>
      <dsp:spPr>
        <a:xfrm>
          <a:off x="616827" y="2729924"/>
          <a:ext cx="730112" cy="7304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C5EEB-303C-DE4A-A54D-7F0288CC582B}">
      <dsp:nvSpPr>
        <dsp:cNvPr id="0" name=""/>
        <dsp:cNvSpPr/>
      </dsp:nvSpPr>
      <dsp:spPr>
        <a:xfrm>
          <a:off x="5618096" y="126254"/>
          <a:ext cx="1476614" cy="14765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Energy</a:t>
          </a:r>
          <a:r>
            <a:rPr lang="tr-TR" sz="2000" kern="1200" dirty="0"/>
            <a:t> </a:t>
          </a:r>
          <a:r>
            <a:rPr lang="tr-TR" sz="2000" kern="1200" dirty="0" err="1"/>
            <a:t>balance</a:t>
          </a:r>
          <a:endParaRPr lang="tr-TR" sz="2000" kern="1200" dirty="0"/>
        </a:p>
      </dsp:txBody>
      <dsp:txXfrm>
        <a:off x="5834341" y="342495"/>
        <a:ext cx="1044124" cy="1044104"/>
      </dsp:txXfrm>
    </dsp:sp>
    <dsp:sp modelId="{418F1A53-B8E2-C548-AB8C-5E73022FE183}">
      <dsp:nvSpPr>
        <dsp:cNvPr id="0" name=""/>
        <dsp:cNvSpPr/>
      </dsp:nvSpPr>
      <dsp:spPr>
        <a:xfrm>
          <a:off x="4958760" y="1146048"/>
          <a:ext cx="403796" cy="4042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B522EE-D78E-8F45-AEFA-D7FBB826B2D7}">
      <dsp:nvSpPr>
        <dsp:cNvPr id="0" name=""/>
        <dsp:cNvSpPr/>
      </dsp:nvSpPr>
      <dsp:spPr>
        <a:xfrm>
          <a:off x="338937" y="3599078"/>
          <a:ext cx="292789" cy="2926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A7374-279A-BB4E-825F-8270A0A3517C}">
      <dsp:nvSpPr>
        <dsp:cNvPr id="0" name=""/>
        <dsp:cNvSpPr/>
      </dsp:nvSpPr>
      <dsp:spPr>
        <a:xfrm>
          <a:off x="3256406" y="3182383"/>
          <a:ext cx="292789" cy="2926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A701B-3B3F-1A48-96A3-867900E5A7D9}">
      <dsp:nvSpPr>
        <dsp:cNvPr id="0" name=""/>
        <dsp:cNvSpPr/>
      </dsp:nvSpPr>
      <dsp:spPr>
        <a:xfrm>
          <a:off x="6312447" y="2678447"/>
          <a:ext cx="1476614" cy="14765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Heat</a:t>
          </a:r>
          <a:r>
            <a:rPr lang="tr-TR" sz="2000" kern="1200" dirty="0"/>
            <a:t> transfer</a:t>
          </a:r>
        </a:p>
      </dsp:txBody>
      <dsp:txXfrm>
        <a:off x="6528692" y="2894688"/>
        <a:ext cx="1044124" cy="1044104"/>
      </dsp:txXfrm>
    </dsp:sp>
    <dsp:sp modelId="{16B5FADE-2899-7142-AAA1-988BE54EFED8}">
      <dsp:nvSpPr>
        <dsp:cNvPr id="0" name=""/>
        <dsp:cNvSpPr/>
      </dsp:nvSpPr>
      <dsp:spPr>
        <a:xfrm>
          <a:off x="5895985" y="2626969"/>
          <a:ext cx="292789" cy="29260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373D7-2533-3C46-8455-C46BFF9EC2EA}">
      <dsp:nvSpPr>
        <dsp:cNvPr id="0" name=""/>
        <dsp:cNvSpPr/>
      </dsp:nvSpPr>
      <dsp:spPr>
        <a:xfrm>
          <a:off x="2074071" y="3942080"/>
          <a:ext cx="1476614" cy="14765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 err="1"/>
            <a:t>Mass</a:t>
          </a:r>
          <a:r>
            <a:rPr lang="tr-TR" sz="2000" kern="1200" dirty="0"/>
            <a:t> transfer</a:t>
          </a:r>
        </a:p>
      </dsp:txBody>
      <dsp:txXfrm>
        <a:off x="2290316" y="4158321"/>
        <a:ext cx="1044124" cy="1044104"/>
      </dsp:txXfrm>
    </dsp:sp>
    <dsp:sp modelId="{FBCFC52F-3D46-9F4D-884F-13BB3063A45C}">
      <dsp:nvSpPr>
        <dsp:cNvPr id="0" name=""/>
        <dsp:cNvSpPr/>
      </dsp:nvSpPr>
      <dsp:spPr>
        <a:xfrm>
          <a:off x="3392743" y="3892228"/>
          <a:ext cx="292789" cy="2926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458FA-4524-B74F-A40C-406554D3D645}">
      <dsp:nvSpPr>
        <dsp:cNvPr id="0" name=""/>
        <dsp:cNvSpPr/>
      </dsp:nvSpPr>
      <dsp:spPr>
        <a:xfrm>
          <a:off x="4972390" y="3100"/>
          <a:ext cx="3631953" cy="11532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Feed flows down to a stage</a:t>
          </a:r>
        </a:p>
      </dsp:txBody>
      <dsp:txXfrm>
        <a:off x="5006169" y="36879"/>
        <a:ext cx="3564395" cy="1085729"/>
      </dsp:txXfrm>
    </dsp:sp>
    <dsp:sp modelId="{943593E6-6201-AB49-B5E2-97961DCBF53F}">
      <dsp:nvSpPr>
        <dsp:cNvPr id="0" name=""/>
        <dsp:cNvSpPr/>
      </dsp:nvSpPr>
      <dsp:spPr>
        <a:xfrm rot="5400000">
          <a:off x="6572125" y="1185219"/>
          <a:ext cx="432482" cy="518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/>
        </a:p>
      </dsp:txBody>
      <dsp:txXfrm rot="-5400000">
        <a:off x="6632673" y="1228468"/>
        <a:ext cx="311387" cy="302737"/>
      </dsp:txXfrm>
    </dsp:sp>
    <dsp:sp modelId="{35894425-A2F2-0E40-B878-4686827B0A0F}">
      <dsp:nvSpPr>
        <dsp:cNvPr id="0" name=""/>
        <dsp:cNvSpPr/>
      </dsp:nvSpPr>
      <dsp:spPr>
        <a:xfrm>
          <a:off x="4972390" y="1733030"/>
          <a:ext cx="3631953" cy="11532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Vapor enters the tray and bubbles through the liquid as the liquid flows across</a:t>
          </a:r>
        </a:p>
      </dsp:txBody>
      <dsp:txXfrm>
        <a:off x="5006169" y="1766809"/>
        <a:ext cx="3564395" cy="1085729"/>
      </dsp:txXfrm>
    </dsp:sp>
    <dsp:sp modelId="{3F8178F7-F716-0045-9680-0A620DB467C2}">
      <dsp:nvSpPr>
        <dsp:cNvPr id="0" name=""/>
        <dsp:cNvSpPr/>
      </dsp:nvSpPr>
      <dsp:spPr>
        <a:xfrm rot="5400000">
          <a:off x="6572125" y="2915149"/>
          <a:ext cx="432482" cy="518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/>
        </a:p>
      </dsp:txBody>
      <dsp:txXfrm rot="-5400000">
        <a:off x="6632673" y="2958398"/>
        <a:ext cx="311387" cy="302737"/>
      </dsp:txXfrm>
    </dsp:sp>
    <dsp:sp modelId="{41E7DFDD-D618-5A43-826E-2141E06B5A8B}">
      <dsp:nvSpPr>
        <dsp:cNvPr id="0" name=""/>
        <dsp:cNvSpPr/>
      </dsp:nvSpPr>
      <dsp:spPr>
        <a:xfrm>
          <a:off x="4972390" y="3462961"/>
          <a:ext cx="3631953" cy="11532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The vapor and liquid leaving the tray are essentially in equilibrium</a:t>
          </a:r>
        </a:p>
      </dsp:txBody>
      <dsp:txXfrm>
        <a:off x="5006169" y="3496740"/>
        <a:ext cx="3564395" cy="1085729"/>
      </dsp:txXfrm>
    </dsp:sp>
    <dsp:sp modelId="{0CE56039-5812-A74C-B042-336E981F9345}">
      <dsp:nvSpPr>
        <dsp:cNvPr id="0" name=""/>
        <dsp:cNvSpPr/>
      </dsp:nvSpPr>
      <dsp:spPr>
        <a:xfrm rot="5400000">
          <a:off x="6572125" y="4645080"/>
          <a:ext cx="432482" cy="5189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/>
        </a:p>
      </dsp:txBody>
      <dsp:txXfrm rot="-5400000">
        <a:off x="6632673" y="4688329"/>
        <a:ext cx="311387" cy="302737"/>
      </dsp:txXfrm>
    </dsp:sp>
    <dsp:sp modelId="{360F31F6-A222-7648-8BA5-3AF7662B78C3}">
      <dsp:nvSpPr>
        <dsp:cNvPr id="0" name=""/>
        <dsp:cNvSpPr/>
      </dsp:nvSpPr>
      <dsp:spPr>
        <a:xfrm>
          <a:off x="4972390" y="5192891"/>
          <a:ext cx="3631953" cy="11532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Vapor continues up to the next stage, where it is again contacted with a downflowing liquid.</a:t>
          </a:r>
        </a:p>
      </dsp:txBody>
      <dsp:txXfrm>
        <a:off x="5006169" y="5226670"/>
        <a:ext cx="3564395" cy="10857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A2370-97CD-FE40-AA16-B633628AE288}">
      <dsp:nvSpPr>
        <dsp:cNvPr id="0" name=""/>
        <dsp:cNvSpPr/>
      </dsp:nvSpPr>
      <dsp:spPr>
        <a:xfrm>
          <a:off x="2933" y="1538911"/>
          <a:ext cx="2942945" cy="294294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1960" tIns="30480" rIns="16196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Batch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Continuous</a:t>
          </a:r>
          <a:endParaRPr lang="tr-TR" sz="2400" kern="1200" dirty="0"/>
        </a:p>
      </dsp:txBody>
      <dsp:txXfrm>
        <a:off x="433917" y="1969895"/>
        <a:ext cx="2080977" cy="2080977"/>
      </dsp:txXfrm>
    </dsp:sp>
    <dsp:sp modelId="{0806E0BA-F728-0B4B-9015-31A785926D49}">
      <dsp:nvSpPr>
        <dsp:cNvPr id="0" name=""/>
        <dsp:cNvSpPr/>
      </dsp:nvSpPr>
      <dsp:spPr>
        <a:xfrm>
          <a:off x="2357289" y="1538911"/>
          <a:ext cx="2942945" cy="294294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1960" tIns="30480" rIns="16196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Feed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Distillate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Bottom</a:t>
          </a:r>
          <a:r>
            <a:rPr lang="tr-TR" sz="2400" kern="1200" dirty="0"/>
            <a:t> </a:t>
          </a:r>
          <a:r>
            <a:rPr lang="tr-TR" sz="2400" kern="1200" dirty="0" err="1"/>
            <a:t>product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Reflux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Relative</a:t>
          </a:r>
          <a:r>
            <a:rPr lang="tr-TR" sz="2400" kern="1200" dirty="0"/>
            <a:t> </a:t>
          </a:r>
          <a:r>
            <a:rPr lang="tr-TR" sz="2400" kern="1200" dirty="0" err="1"/>
            <a:t>volatility</a:t>
          </a:r>
          <a:endParaRPr lang="tr-TR" sz="2400" kern="1200" dirty="0"/>
        </a:p>
      </dsp:txBody>
      <dsp:txXfrm>
        <a:off x="2788273" y="1969895"/>
        <a:ext cx="2080977" cy="2080977"/>
      </dsp:txXfrm>
    </dsp:sp>
    <dsp:sp modelId="{B5DDF258-15E8-BA42-83B9-7B1539B7B698}">
      <dsp:nvSpPr>
        <dsp:cNvPr id="0" name=""/>
        <dsp:cNvSpPr/>
      </dsp:nvSpPr>
      <dsp:spPr>
        <a:xfrm>
          <a:off x="4711646" y="1538911"/>
          <a:ext cx="2942945" cy="294294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1960" tIns="30480" rIns="16196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Coning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Weeping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Flooding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Priming</a:t>
          </a:r>
          <a:endParaRPr lang="tr-TR" sz="2400" kern="1200" dirty="0"/>
        </a:p>
      </dsp:txBody>
      <dsp:txXfrm>
        <a:off x="5142630" y="1969895"/>
        <a:ext cx="2080977" cy="2080977"/>
      </dsp:txXfrm>
    </dsp:sp>
    <dsp:sp modelId="{DD78B5C2-35AE-3A49-AF69-08EC971976BB}">
      <dsp:nvSpPr>
        <dsp:cNvPr id="0" name=""/>
        <dsp:cNvSpPr/>
      </dsp:nvSpPr>
      <dsp:spPr>
        <a:xfrm>
          <a:off x="7066003" y="1538911"/>
          <a:ext cx="2942945" cy="294294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1960" tIns="30480" rIns="16196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Column</a:t>
          </a:r>
          <a:r>
            <a:rPr lang="tr-TR" sz="2400" kern="1200" dirty="0"/>
            <a:t> </a:t>
          </a:r>
          <a:r>
            <a:rPr lang="tr-TR" sz="2400" kern="1200" dirty="0" err="1"/>
            <a:t>efficiency</a:t>
          </a:r>
          <a:endParaRPr lang="tr-TR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*</a:t>
          </a:r>
          <a:r>
            <a:rPr lang="tr-TR" sz="2400" kern="1200" dirty="0" err="1"/>
            <a:t>McCabe</a:t>
          </a:r>
          <a:r>
            <a:rPr lang="tr-TR" sz="2400" kern="1200" dirty="0"/>
            <a:t> </a:t>
          </a:r>
          <a:r>
            <a:rPr lang="tr-TR" sz="2400" kern="1200" dirty="0" err="1"/>
            <a:t>Thiele</a:t>
          </a:r>
          <a:r>
            <a:rPr lang="tr-TR" sz="2400" kern="1200" dirty="0"/>
            <a:t> </a:t>
          </a:r>
          <a:r>
            <a:rPr lang="tr-TR" sz="2400" kern="1200" dirty="0" err="1"/>
            <a:t>method</a:t>
          </a:r>
          <a:endParaRPr lang="tr-TR" sz="2400" kern="1200" dirty="0"/>
        </a:p>
      </dsp:txBody>
      <dsp:txXfrm>
        <a:off x="7496987" y="1969895"/>
        <a:ext cx="2080977" cy="20809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D8C3F-43A7-1B4E-ACCC-61ED4B0F5150}">
      <dsp:nvSpPr>
        <dsp:cNvPr id="0" name=""/>
        <dsp:cNvSpPr/>
      </dsp:nvSpPr>
      <dsp:spPr>
        <a:xfrm rot="2561600">
          <a:off x="2573511" y="3800128"/>
          <a:ext cx="8228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5475D-D04B-7F48-8432-33663FB11070}">
      <dsp:nvSpPr>
        <dsp:cNvPr id="0" name=""/>
        <dsp:cNvSpPr/>
      </dsp:nvSpPr>
      <dsp:spPr>
        <a:xfrm>
          <a:off x="2682537" y="2680505"/>
          <a:ext cx="914439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914439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9FE17-0911-A742-85CE-3B98B5452C83}">
      <dsp:nvSpPr>
        <dsp:cNvPr id="0" name=""/>
        <dsp:cNvSpPr/>
      </dsp:nvSpPr>
      <dsp:spPr>
        <a:xfrm rot="19038400">
          <a:off x="2573511" y="1560882"/>
          <a:ext cx="8228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EBB05-632D-B648-9B21-81D41A5FB032}">
      <dsp:nvSpPr>
        <dsp:cNvPr id="0" name=""/>
        <dsp:cNvSpPr/>
      </dsp:nvSpPr>
      <dsp:spPr>
        <a:xfrm rot="5400000">
          <a:off x="469562" y="1407583"/>
          <a:ext cx="2603499" cy="2603499"/>
        </a:xfrm>
        <a:prstGeom prst="ellipse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36459-15A1-8140-B854-89C89B3FD318}">
      <dsp:nvSpPr>
        <dsp:cNvPr id="0" name=""/>
        <dsp:cNvSpPr/>
      </dsp:nvSpPr>
      <dsp:spPr>
        <a:xfrm>
          <a:off x="3080318" y="86"/>
          <a:ext cx="1562100" cy="15621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 dirty="0" err="1"/>
            <a:t>Batch</a:t>
          </a:r>
          <a:r>
            <a:rPr lang="tr-TR" sz="3800" kern="1200" dirty="0"/>
            <a:t> I</a:t>
          </a:r>
        </a:p>
      </dsp:txBody>
      <dsp:txXfrm>
        <a:off x="3309082" y="228850"/>
        <a:ext cx="1104572" cy="1104572"/>
      </dsp:txXfrm>
    </dsp:sp>
    <dsp:sp modelId="{16B71C08-089F-D147-B822-B80A0F5981C7}">
      <dsp:nvSpPr>
        <dsp:cNvPr id="0" name=""/>
        <dsp:cNvSpPr/>
      </dsp:nvSpPr>
      <dsp:spPr>
        <a:xfrm>
          <a:off x="4798628" y="86"/>
          <a:ext cx="2343150" cy="156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 err="1"/>
            <a:t>Effect</a:t>
          </a:r>
          <a:r>
            <a:rPr lang="tr-TR" sz="2400" kern="1200" dirty="0"/>
            <a:t> of </a:t>
          </a:r>
          <a:r>
            <a:rPr lang="tr-TR" sz="2400" kern="1200" dirty="0" err="1"/>
            <a:t>power</a:t>
          </a:r>
          <a:r>
            <a:rPr lang="tr-TR" sz="2400" kern="1200" dirty="0"/>
            <a:t> on </a:t>
          </a:r>
          <a:r>
            <a:rPr lang="tr-TR" sz="2400" kern="1200" dirty="0" err="1"/>
            <a:t>several</a:t>
          </a:r>
          <a:r>
            <a:rPr lang="tr-TR" sz="2400" kern="1200" dirty="0"/>
            <a:t> </a:t>
          </a:r>
          <a:r>
            <a:rPr lang="tr-TR" sz="2400" kern="1200" dirty="0" err="1"/>
            <a:t>parameters</a:t>
          </a:r>
          <a:endParaRPr lang="tr-T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 err="1"/>
            <a:t>Power</a:t>
          </a:r>
          <a:r>
            <a:rPr lang="tr-TR" sz="2400" kern="1200" dirty="0"/>
            <a:t> </a:t>
          </a:r>
          <a:r>
            <a:rPr lang="tr-TR" sz="2400" kern="1200" dirty="0" err="1"/>
            <a:t>optimization</a:t>
          </a:r>
          <a:endParaRPr lang="tr-TR" sz="2400" kern="1200" dirty="0"/>
        </a:p>
      </dsp:txBody>
      <dsp:txXfrm>
        <a:off x="4798628" y="86"/>
        <a:ext cx="2343150" cy="1562100"/>
      </dsp:txXfrm>
    </dsp:sp>
    <dsp:sp modelId="{188A5256-B47D-5C47-95EA-4FBCCBBA9D68}">
      <dsp:nvSpPr>
        <dsp:cNvPr id="0" name=""/>
        <dsp:cNvSpPr/>
      </dsp:nvSpPr>
      <dsp:spPr>
        <a:xfrm>
          <a:off x="3596977" y="1928283"/>
          <a:ext cx="1562100" cy="15621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 dirty="0" err="1"/>
            <a:t>Batch</a:t>
          </a:r>
          <a:r>
            <a:rPr lang="tr-TR" sz="3800" kern="1200" dirty="0"/>
            <a:t> II</a:t>
          </a:r>
        </a:p>
      </dsp:txBody>
      <dsp:txXfrm>
        <a:off x="3825741" y="2157047"/>
        <a:ext cx="1104572" cy="1104572"/>
      </dsp:txXfrm>
    </dsp:sp>
    <dsp:sp modelId="{D7E82BE6-DBF0-CB4D-BCC9-0B6511F66825}">
      <dsp:nvSpPr>
        <dsp:cNvPr id="0" name=""/>
        <dsp:cNvSpPr/>
      </dsp:nvSpPr>
      <dsp:spPr>
        <a:xfrm>
          <a:off x="5315287" y="1928283"/>
          <a:ext cx="2343150" cy="156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 err="1"/>
            <a:t>Effect</a:t>
          </a:r>
          <a:r>
            <a:rPr lang="tr-TR" sz="2400" kern="1200" dirty="0"/>
            <a:t> of time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Min. </a:t>
          </a:r>
          <a:r>
            <a:rPr lang="tr-TR" sz="2400" kern="1200" dirty="0" err="1"/>
            <a:t>reflux</a:t>
          </a:r>
          <a:endParaRPr lang="tr-TR" sz="2400" kern="1200" dirty="0"/>
        </a:p>
      </dsp:txBody>
      <dsp:txXfrm>
        <a:off x="5315287" y="1928283"/>
        <a:ext cx="2343150" cy="1562100"/>
      </dsp:txXfrm>
    </dsp:sp>
    <dsp:sp modelId="{043DA331-493A-1E43-9407-5F1225A3A9CF}">
      <dsp:nvSpPr>
        <dsp:cNvPr id="0" name=""/>
        <dsp:cNvSpPr/>
      </dsp:nvSpPr>
      <dsp:spPr>
        <a:xfrm>
          <a:off x="3080318" y="3856480"/>
          <a:ext cx="1562100" cy="15621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800" kern="1200" dirty="0" err="1"/>
            <a:t>Cont</a:t>
          </a:r>
          <a:r>
            <a:rPr lang="tr-TR" sz="3800" kern="1200" dirty="0"/>
            <a:t>.</a:t>
          </a:r>
        </a:p>
      </dsp:txBody>
      <dsp:txXfrm>
        <a:off x="3309082" y="4085244"/>
        <a:ext cx="1104572" cy="1104572"/>
      </dsp:txXfrm>
    </dsp:sp>
    <dsp:sp modelId="{F34FC3CD-01F9-DA40-B477-2DCBE0900201}">
      <dsp:nvSpPr>
        <dsp:cNvPr id="0" name=""/>
        <dsp:cNvSpPr/>
      </dsp:nvSpPr>
      <dsp:spPr>
        <a:xfrm>
          <a:off x="4798628" y="3856480"/>
          <a:ext cx="2343150" cy="1562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 err="1"/>
            <a:t>Effect</a:t>
          </a:r>
          <a:r>
            <a:rPr lang="tr-TR" sz="2400" kern="1200" dirty="0"/>
            <a:t> of </a:t>
          </a:r>
          <a:r>
            <a:rPr lang="tr-TR" sz="2400" kern="1200" dirty="0" err="1"/>
            <a:t>reflux</a:t>
          </a:r>
          <a:r>
            <a:rPr lang="tr-TR" sz="2400" kern="1200" dirty="0"/>
            <a:t> </a:t>
          </a:r>
          <a:r>
            <a:rPr lang="tr-TR" sz="2400" kern="1200" dirty="0" err="1"/>
            <a:t>ratio</a:t>
          </a:r>
          <a:r>
            <a:rPr lang="tr-TR" sz="2400" kern="1200" dirty="0"/>
            <a:t> </a:t>
          </a:r>
        </a:p>
      </dsp:txBody>
      <dsp:txXfrm>
        <a:off x="4798628" y="3856480"/>
        <a:ext cx="2343150" cy="1562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7D662-8451-B847-A1BA-B367A1393DA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967EB-F6FB-EE43-871A-83F2261C3E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296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967EB-F6FB-EE43-871A-83F2261C3E7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8882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967EB-F6FB-EE43-871A-83F2261C3E7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37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967EB-F6FB-EE43-871A-83F2261C3E7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892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00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3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955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468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256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3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650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260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359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08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44D16C4-B7DB-C140-A22F-EB84DF9854F5}" type="datetimeFigureOut">
              <a:rPr lang="tr-TR" smtClean="0"/>
              <a:t>5.05.2020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E7D3AB6-FEB8-1B45-BE75-EB41B21CD023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5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8F8754F-47E7-B14A-9719-9E0888DE01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kmu402</a:t>
            </a:r>
            <a:br>
              <a:rPr lang="tr-TR" dirty="0"/>
            </a:br>
            <a:r>
              <a:rPr lang="tr-TR" dirty="0"/>
              <a:t>E</a:t>
            </a:r>
            <a:r>
              <a:rPr lang="tr-TR" cap="none" dirty="0"/>
              <a:t>xperiment</a:t>
            </a:r>
            <a:r>
              <a:rPr lang="tr-TR" dirty="0"/>
              <a:t> #3: </a:t>
            </a:r>
            <a:r>
              <a:rPr lang="tr-TR" cap="none" dirty="0" err="1"/>
              <a:t>Distillation</a:t>
            </a:r>
            <a:r>
              <a:rPr lang="tr-TR" dirty="0"/>
              <a:t>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89BC041-0DA0-E342-8E5E-13355D4C91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Dr. Gökçe Alp</a:t>
            </a:r>
          </a:p>
          <a:p>
            <a:r>
              <a:rPr lang="tr-TR" sz="2800" dirty="0"/>
              <a:t>Murat Akdoğan</a:t>
            </a:r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EBAC1889-578A-434F-A423-E82F5950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66" y="5024907"/>
            <a:ext cx="10668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8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/>
          <a:lstStyle/>
          <a:p>
            <a:r>
              <a:rPr lang="tr-TR" cap="none" dirty="0" err="1"/>
              <a:t>Experimental</a:t>
            </a:r>
            <a:r>
              <a:rPr lang="tr-TR" cap="none" dirty="0"/>
              <a:t> </a:t>
            </a:r>
            <a:r>
              <a:rPr lang="tr-TR" cap="none" dirty="0" err="1"/>
              <a:t>Method</a:t>
            </a:r>
            <a:r>
              <a:rPr lang="tr-TR" cap="none" dirty="0"/>
              <a:t> – </a:t>
            </a:r>
            <a:r>
              <a:rPr lang="tr-TR" cap="none" dirty="0" err="1"/>
              <a:t>Part</a:t>
            </a:r>
            <a:r>
              <a:rPr lang="tr-TR" cap="none" dirty="0"/>
              <a:t> III </a:t>
            </a:r>
            <a:r>
              <a:rPr lang="en-US" cap="none" dirty="0"/>
              <a:t>Continuous</a:t>
            </a:r>
            <a:r>
              <a:rPr lang="tr-TR" cap="none" dirty="0"/>
              <a:t> </a:t>
            </a:r>
            <a:r>
              <a:rPr lang="tr-TR" cap="none" dirty="0" err="1"/>
              <a:t>Operation</a:t>
            </a:r>
            <a:endParaRPr lang="tr-TR" cap="none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7011D89-5CC3-434A-AC95-A54FDD633A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5785" y="2084832"/>
            <a:ext cx="9491436" cy="374545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5D0EF02-23BB-D840-8A35-D8BF92BE8792}"/>
              </a:ext>
            </a:extLst>
          </p:cNvPr>
          <p:cNvSpPr txBox="1"/>
          <p:nvPr/>
        </p:nvSpPr>
        <p:spPr>
          <a:xfrm>
            <a:off x="6776444" y="2534421"/>
            <a:ext cx="52219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Optimum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power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which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was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found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at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part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AAACCFA-312B-0645-AF83-EE3CD4093F28}"/>
              </a:ext>
            </a:extLst>
          </p:cNvPr>
          <p:cNvSpPr txBox="1"/>
          <p:nvPr/>
        </p:nvSpPr>
        <p:spPr>
          <a:xfrm>
            <a:off x="3736683" y="2688309"/>
            <a:ext cx="14655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50 cm</a:t>
            </a:r>
            <a:r>
              <a:rPr lang="tr-TR" sz="2000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min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58FB79A-0CF1-5E47-B96B-0F3D665071AD}"/>
              </a:ext>
            </a:extLst>
          </p:cNvPr>
          <p:cNvSpPr txBox="1"/>
          <p:nvPr/>
        </p:nvSpPr>
        <p:spPr>
          <a:xfrm>
            <a:off x="2340369" y="1709461"/>
            <a:ext cx="707548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*</a:t>
            </a:r>
            <a:r>
              <a:rPr lang="tr-TR" sz="2000" b="1" dirty="0" err="1">
                <a:solidFill>
                  <a:srgbClr val="FF0000"/>
                </a:solidFill>
              </a:rPr>
              <a:t>Observe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the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effect</a:t>
            </a:r>
            <a:r>
              <a:rPr lang="tr-TR" sz="2000" b="1" dirty="0">
                <a:solidFill>
                  <a:srgbClr val="FF0000"/>
                </a:solidFill>
              </a:rPr>
              <a:t> of </a:t>
            </a:r>
            <a:r>
              <a:rPr lang="tr-TR" sz="2000" b="1" dirty="0" err="1">
                <a:solidFill>
                  <a:srgbClr val="FF0000"/>
                </a:solidFill>
              </a:rPr>
              <a:t>reflux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ratio</a:t>
            </a:r>
            <a:r>
              <a:rPr lang="tr-TR" sz="2000" b="1" dirty="0">
                <a:solidFill>
                  <a:srgbClr val="FF0000"/>
                </a:solidFill>
              </a:rPr>
              <a:t> on </a:t>
            </a:r>
            <a:r>
              <a:rPr lang="tr-TR" sz="2000" b="1" dirty="0" err="1">
                <a:solidFill>
                  <a:srgbClr val="FF0000"/>
                </a:solidFill>
              </a:rPr>
              <a:t>the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products</a:t>
            </a:r>
            <a:endParaRPr lang="tr-T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3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70" y="-18965"/>
            <a:ext cx="10686859" cy="1499616"/>
          </a:xfrm>
        </p:spPr>
        <p:txBody>
          <a:bodyPr/>
          <a:lstStyle/>
          <a:p>
            <a:r>
              <a:rPr lang="tr-TR" cap="none" dirty="0" err="1"/>
              <a:t>Calculations-Part</a:t>
            </a:r>
            <a:r>
              <a:rPr lang="tr-TR" cap="none" dirty="0"/>
              <a:t> I: </a:t>
            </a:r>
            <a:r>
              <a:rPr lang="tr-TR" cap="none" dirty="0" err="1"/>
              <a:t>Effect</a:t>
            </a:r>
            <a:r>
              <a:rPr lang="tr-TR" cap="none" dirty="0"/>
              <a:t> of </a:t>
            </a:r>
            <a:r>
              <a:rPr lang="tr-TR" cap="none" dirty="0" err="1"/>
              <a:t>Power</a:t>
            </a:r>
            <a:r>
              <a:rPr lang="tr-TR" cap="none" dirty="0"/>
              <a:t> on </a:t>
            </a:r>
            <a:r>
              <a:rPr lang="tr-TR" cap="none" dirty="0" err="1"/>
              <a:t>the</a:t>
            </a:r>
            <a:r>
              <a:rPr lang="tr-TR" cap="none" dirty="0"/>
              <a:t> </a:t>
            </a:r>
            <a:r>
              <a:rPr lang="tr-TR" cap="none" dirty="0" err="1"/>
              <a:t>system</a:t>
            </a:r>
            <a:endParaRPr lang="tr-TR" cap="none" dirty="0"/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5E79CB6E-4463-5A40-839E-1B0228023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199397"/>
              </p:ext>
            </p:extLst>
          </p:nvPr>
        </p:nvGraphicFramePr>
        <p:xfrm>
          <a:off x="924479" y="1152534"/>
          <a:ext cx="8128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90651691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7766026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636346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0227414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16676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err="1"/>
                        <a:t>Power</a:t>
                      </a:r>
                      <a:r>
                        <a:rPr lang="tr-TR" dirty="0"/>
                        <a:t>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Boil-up</a:t>
                      </a:r>
                      <a:r>
                        <a:rPr lang="tr-TR" dirty="0"/>
                        <a:t> rate (ml/</a:t>
                      </a:r>
                      <a:r>
                        <a:rPr lang="tr-TR" dirty="0" err="1"/>
                        <a:t>min</a:t>
                      </a:r>
                      <a:r>
                        <a:rPr lang="tr-T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log</a:t>
                      </a:r>
                      <a:r>
                        <a:rPr lang="tr-TR" dirty="0"/>
                        <a:t>(</a:t>
                      </a:r>
                      <a:r>
                        <a:rPr lang="tr-TR" dirty="0" err="1"/>
                        <a:t>Boil-up</a:t>
                      </a:r>
                      <a:r>
                        <a:rPr lang="tr-TR" dirty="0"/>
                        <a:t> rate)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𝝙P (cmH</a:t>
                      </a:r>
                      <a:r>
                        <a:rPr lang="tr-TR" baseline="-25000" dirty="0"/>
                        <a:t>2</a:t>
                      </a:r>
                      <a:r>
                        <a:rPr lang="tr-TR" dirty="0"/>
                        <a:t>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log</a:t>
                      </a:r>
                      <a:r>
                        <a:rPr lang="tr-TR" dirty="0"/>
                        <a:t>𝝙P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7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34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65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71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423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494876"/>
                  </a:ext>
                </a:extLst>
              </a:tr>
            </a:tbl>
          </a:graphicData>
        </a:graphic>
      </p:graphicFrame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D7D17B05-71DF-DC45-8124-D895130FFDAE}"/>
              </a:ext>
            </a:extLst>
          </p:cNvPr>
          <p:cNvCxnSpPr>
            <a:cxnSpLocks/>
          </p:cNvCxnSpPr>
          <p:nvPr/>
        </p:nvCxnSpPr>
        <p:spPr>
          <a:xfrm rot="10800000">
            <a:off x="7234159" y="3991917"/>
            <a:ext cx="0" cy="26814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84E6063A-2A0E-2643-8106-CA11EC1038D7}"/>
              </a:ext>
            </a:extLst>
          </p:cNvPr>
          <p:cNvCxnSpPr>
            <a:cxnSpLocks/>
          </p:cNvCxnSpPr>
          <p:nvPr/>
        </p:nvCxnSpPr>
        <p:spPr>
          <a:xfrm>
            <a:off x="7234158" y="6673334"/>
            <a:ext cx="32621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02E6CDD-CE10-574E-BDF3-E7295C8E743D}"/>
              </a:ext>
            </a:extLst>
          </p:cNvPr>
          <p:cNvSpPr txBox="1"/>
          <p:nvPr/>
        </p:nvSpPr>
        <p:spPr>
          <a:xfrm>
            <a:off x="6421959" y="504484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log</a:t>
            </a:r>
            <a:r>
              <a:rPr lang="tr-TR" dirty="0"/>
              <a:t>𝝙P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90D21200-DF04-1845-87B8-0CC40CEF77D5}"/>
              </a:ext>
            </a:extLst>
          </p:cNvPr>
          <p:cNvSpPr/>
          <p:nvPr/>
        </p:nvSpPr>
        <p:spPr>
          <a:xfrm>
            <a:off x="10496343" y="6488668"/>
            <a:ext cx="1695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log</a:t>
            </a:r>
            <a:r>
              <a:rPr lang="tr-TR" dirty="0"/>
              <a:t>(</a:t>
            </a:r>
            <a:r>
              <a:rPr lang="tr-TR" dirty="0" err="1"/>
              <a:t>boil-up</a:t>
            </a:r>
            <a:r>
              <a:rPr lang="tr-TR" dirty="0"/>
              <a:t> rate)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84CCAD0-986A-3644-9DF7-4CC7D96BB9F0}"/>
              </a:ext>
            </a:extLst>
          </p:cNvPr>
          <p:cNvSpPr txBox="1"/>
          <p:nvPr/>
        </p:nvSpPr>
        <p:spPr>
          <a:xfrm>
            <a:off x="7911432" y="5237741"/>
            <a:ext cx="3157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Show </a:t>
            </a:r>
            <a:r>
              <a:rPr lang="tr-TR" dirty="0" err="1"/>
              <a:t>weeping</a:t>
            </a:r>
            <a:r>
              <a:rPr lang="tr-TR" dirty="0"/>
              <a:t> &amp; </a:t>
            </a:r>
            <a:r>
              <a:rPr lang="tr-TR" dirty="0" err="1"/>
              <a:t>flooding</a:t>
            </a:r>
            <a:r>
              <a:rPr lang="tr-TR" dirty="0"/>
              <a:t> </a:t>
            </a:r>
            <a:r>
              <a:rPr lang="tr-TR" dirty="0" err="1"/>
              <a:t>points</a:t>
            </a:r>
            <a:endParaRPr lang="tr-TR" dirty="0"/>
          </a:p>
          <a:p>
            <a:r>
              <a:rPr lang="tr-TR" dirty="0" err="1"/>
              <a:t>Discuss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figure</a:t>
            </a:r>
            <a:endParaRPr lang="tr-TR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BFE3CAF-C8AE-F34D-AF82-F52B4BFEB1A1}"/>
              </a:ext>
            </a:extLst>
          </p:cNvPr>
          <p:cNvSpPr txBox="1"/>
          <p:nvPr/>
        </p:nvSpPr>
        <p:spPr>
          <a:xfrm>
            <a:off x="1789771" y="3945717"/>
            <a:ext cx="3518014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tr-TR" sz="2000" dirty="0" err="1"/>
              <a:t>Boil-up</a:t>
            </a:r>
            <a:r>
              <a:rPr lang="tr-TR" sz="2000" dirty="0"/>
              <a:t> rate = 10 ml / time (</a:t>
            </a:r>
            <a:r>
              <a:rPr lang="tr-TR" sz="2000" dirty="0" err="1"/>
              <a:t>min</a:t>
            </a:r>
            <a:r>
              <a:rPr lang="tr-TR" sz="2000" dirty="0"/>
              <a:t>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BBD032C8-AC4A-8244-90C9-58F9A3E54A8F}"/>
              </a:ext>
            </a:extLst>
          </p:cNvPr>
          <p:cNvSpPr txBox="1"/>
          <p:nvPr/>
        </p:nvSpPr>
        <p:spPr>
          <a:xfrm>
            <a:off x="288103" y="5006908"/>
            <a:ext cx="5831596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tr-TR" sz="2400" dirty="0" err="1"/>
              <a:t>Determination</a:t>
            </a:r>
            <a:r>
              <a:rPr lang="tr-TR" sz="2400" dirty="0"/>
              <a:t> of </a:t>
            </a:r>
            <a:r>
              <a:rPr lang="tr-TR" sz="2400" dirty="0" err="1"/>
              <a:t>weeping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flooding</a:t>
            </a:r>
            <a:r>
              <a:rPr lang="tr-TR" sz="2400" dirty="0"/>
              <a:t> </a:t>
            </a:r>
            <a:r>
              <a:rPr lang="tr-TR" sz="2400" dirty="0" err="1"/>
              <a:t>points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88238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70" y="-18965"/>
            <a:ext cx="10686859" cy="1499616"/>
          </a:xfrm>
        </p:spPr>
        <p:txBody>
          <a:bodyPr/>
          <a:lstStyle/>
          <a:p>
            <a:r>
              <a:rPr lang="tr-TR" cap="none" dirty="0" err="1"/>
              <a:t>Calculations-Part</a:t>
            </a:r>
            <a:r>
              <a:rPr lang="tr-TR" cap="none" dirty="0"/>
              <a:t> I: </a:t>
            </a:r>
            <a:r>
              <a:rPr lang="tr-TR" cap="none" dirty="0" err="1"/>
              <a:t>Effect</a:t>
            </a:r>
            <a:r>
              <a:rPr lang="tr-TR" cap="none" dirty="0"/>
              <a:t> of </a:t>
            </a:r>
            <a:r>
              <a:rPr lang="tr-TR" cap="none" dirty="0" err="1"/>
              <a:t>Power</a:t>
            </a:r>
            <a:r>
              <a:rPr lang="tr-TR" cap="none" dirty="0"/>
              <a:t> on </a:t>
            </a:r>
            <a:r>
              <a:rPr lang="tr-TR" cap="none" dirty="0" err="1"/>
              <a:t>the</a:t>
            </a:r>
            <a:r>
              <a:rPr lang="tr-TR" cap="none" dirty="0"/>
              <a:t> </a:t>
            </a:r>
            <a:r>
              <a:rPr lang="tr-TR" cap="none" dirty="0" err="1"/>
              <a:t>system</a:t>
            </a:r>
            <a:endParaRPr lang="tr-TR" cap="none" dirty="0"/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5E79CB6E-4463-5A40-839E-1B0228023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25709"/>
              </p:ext>
            </p:extLst>
          </p:nvPr>
        </p:nvGraphicFramePr>
        <p:xfrm>
          <a:off x="331304" y="1372246"/>
          <a:ext cx="791472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478">
                  <a:extLst>
                    <a:ext uri="{9D8B030D-6E8A-4147-A177-3AD203B41FA5}">
                      <a16:colId xmlns:a16="http://schemas.microsoft.com/office/drawing/2014/main" val="906516919"/>
                    </a:ext>
                  </a:extLst>
                </a:gridCol>
                <a:gridCol w="649356">
                  <a:extLst>
                    <a:ext uri="{9D8B030D-6E8A-4147-A177-3AD203B41FA5}">
                      <a16:colId xmlns:a16="http://schemas.microsoft.com/office/drawing/2014/main" val="2777660261"/>
                    </a:ext>
                  </a:extLst>
                </a:gridCol>
                <a:gridCol w="503583">
                  <a:extLst>
                    <a:ext uri="{9D8B030D-6E8A-4147-A177-3AD203B41FA5}">
                      <a16:colId xmlns:a16="http://schemas.microsoft.com/office/drawing/2014/main" val="3463634659"/>
                    </a:ext>
                  </a:extLst>
                </a:gridCol>
                <a:gridCol w="543339">
                  <a:extLst>
                    <a:ext uri="{9D8B030D-6E8A-4147-A177-3AD203B41FA5}">
                      <a16:colId xmlns:a16="http://schemas.microsoft.com/office/drawing/2014/main" val="1402274146"/>
                    </a:ext>
                  </a:extLst>
                </a:gridCol>
                <a:gridCol w="477078">
                  <a:extLst>
                    <a:ext uri="{9D8B030D-6E8A-4147-A177-3AD203B41FA5}">
                      <a16:colId xmlns:a16="http://schemas.microsoft.com/office/drawing/2014/main" val="3416676973"/>
                    </a:ext>
                  </a:extLst>
                </a:gridCol>
                <a:gridCol w="649357">
                  <a:extLst>
                    <a:ext uri="{9D8B030D-6E8A-4147-A177-3AD203B41FA5}">
                      <a16:colId xmlns:a16="http://schemas.microsoft.com/office/drawing/2014/main" val="4071737712"/>
                    </a:ext>
                  </a:extLst>
                </a:gridCol>
                <a:gridCol w="1139687">
                  <a:extLst>
                    <a:ext uri="{9D8B030D-6E8A-4147-A177-3AD203B41FA5}">
                      <a16:colId xmlns:a16="http://schemas.microsoft.com/office/drawing/2014/main" val="789816825"/>
                    </a:ext>
                  </a:extLst>
                </a:gridCol>
                <a:gridCol w="2093843">
                  <a:extLst>
                    <a:ext uri="{9D8B030D-6E8A-4147-A177-3AD203B41FA5}">
                      <a16:colId xmlns:a16="http://schemas.microsoft.com/office/drawing/2014/main" val="36126644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err="1"/>
                        <a:t>Power</a:t>
                      </a:r>
                      <a:r>
                        <a:rPr lang="tr-TR" dirty="0"/>
                        <a:t>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x</a:t>
                      </a:r>
                      <a:r>
                        <a:rPr lang="tr-TR" baseline="-25000" dirty="0" err="1"/>
                        <a:t>B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y</a:t>
                      </a:r>
                      <a:r>
                        <a:rPr lang="tr-TR" baseline="-25000" dirty="0" err="1"/>
                        <a:t>B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x</a:t>
                      </a:r>
                      <a:r>
                        <a:rPr lang="tr-TR" baseline="-25000" dirty="0" err="1"/>
                        <a:t>D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y</a:t>
                      </a:r>
                      <a:r>
                        <a:rPr lang="tr-TR" baseline="-25000" dirty="0" err="1"/>
                        <a:t>D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𝛼</a:t>
                      </a:r>
                      <a:r>
                        <a:rPr lang="tr-TR" baseline="-25000" dirty="0"/>
                        <a:t>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Nmin</a:t>
                      </a:r>
                      <a:r>
                        <a:rPr lang="tr-TR" dirty="0"/>
                        <a:t> + 1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Column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efficiency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7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34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65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71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423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494876"/>
                  </a:ext>
                </a:extLst>
              </a:tr>
            </a:tbl>
          </a:graphicData>
        </a:graphic>
      </p:graphicFrame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939CDA33-38B0-004D-976E-51CC8357F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05405"/>
              </p:ext>
            </p:extLst>
          </p:nvPr>
        </p:nvGraphicFramePr>
        <p:xfrm>
          <a:off x="3233530" y="4273419"/>
          <a:ext cx="850789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217">
                  <a:extLst>
                    <a:ext uri="{9D8B030D-6E8A-4147-A177-3AD203B41FA5}">
                      <a16:colId xmlns:a16="http://schemas.microsoft.com/office/drawing/2014/main" val="906516919"/>
                    </a:ext>
                  </a:extLst>
                </a:gridCol>
                <a:gridCol w="967409">
                  <a:extLst>
                    <a:ext uri="{9D8B030D-6E8A-4147-A177-3AD203B41FA5}">
                      <a16:colId xmlns:a16="http://schemas.microsoft.com/office/drawing/2014/main" val="2777660261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val="3463634659"/>
                    </a:ext>
                  </a:extLst>
                </a:gridCol>
                <a:gridCol w="1192696">
                  <a:extLst>
                    <a:ext uri="{9D8B030D-6E8A-4147-A177-3AD203B41FA5}">
                      <a16:colId xmlns:a16="http://schemas.microsoft.com/office/drawing/2014/main" val="1402274146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val="3416676973"/>
                    </a:ext>
                  </a:extLst>
                </a:gridCol>
                <a:gridCol w="2676939">
                  <a:extLst>
                    <a:ext uri="{9D8B030D-6E8A-4147-A177-3AD203B41FA5}">
                      <a16:colId xmlns:a16="http://schemas.microsoft.com/office/drawing/2014/main" val="4071737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err="1"/>
                        <a:t>Power</a:t>
                      </a:r>
                      <a:r>
                        <a:rPr lang="tr-TR" dirty="0"/>
                        <a:t>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</a:t>
                      </a:r>
                      <a:r>
                        <a:rPr lang="tr-TR" baseline="-25000" dirty="0"/>
                        <a:t>av</a:t>
                      </a:r>
                      <a:r>
                        <a:rPr lang="tr-TR" baseline="0" dirty="0"/>
                        <a:t> (°C)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𝜌</a:t>
                      </a:r>
                      <a:r>
                        <a:rPr lang="tr-TR" baseline="-25000" dirty="0" err="1"/>
                        <a:t>gas</a:t>
                      </a:r>
                      <a:r>
                        <a:rPr lang="tr-TR" baseline="-25000" dirty="0"/>
                        <a:t> </a:t>
                      </a:r>
                      <a:r>
                        <a:rPr lang="tr-TR" baseline="0" dirty="0"/>
                        <a:t>(g/L)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𝜌</a:t>
                      </a:r>
                      <a:r>
                        <a:rPr lang="tr-TR" baseline="-25000" dirty="0" err="1"/>
                        <a:t>liquid</a:t>
                      </a:r>
                      <a:r>
                        <a:rPr lang="tr-TR" baseline="-25000" dirty="0"/>
                        <a:t> </a:t>
                      </a:r>
                      <a:r>
                        <a:rPr lang="tr-TR" baseline="0" dirty="0"/>
                        <a:t>(g/L)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aseline="0" dirty="0"/>
                        <a:t>U</a:t>
                      </a:r>
                      <a:r>
                        <a:rPr lang="tr-TR" baseline="-25000" dirty="0"/>
                        <a:t>t </a:t>
                      </a:r>
                      <a:r>
                        <a:rPr lang="tr-TR" baseline="0" dirty="0"/>
                        <a:t> (m/</a:t>
                      </a:r>
                      <a:r>
                        <a:rPr lang="tr-TR" baseline="0" dirty="0" err="1"/>
                        <a:t>min</a:t>
                      </a:r>
                      <a:r>
                        <a:rPr lang="tr-TR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F</a:t>
                      </a:r>
                      <a:r>
                        <a:rPr lang="tr-TR" baseline="-25000" dirty="0" err="1"/>
                        <a:t>gt</a:t>
                      </a:r>
                      <a:r>
                        <a:rPr lang="tr-TR" baseline="0" dirty="0"/>
                        <a:t> (m/</a:t>
                      </a:r>
                      <a:r>
                        <a:rPr lang="tr-TR" baseline="0" dirty="0" err="1"/>
                        <a:t>min</a:t>
                      </a:r>
                      <a:r>
                        <a:rPr lang="tr-TR" baseline="0" dirty="0"/>
                        <a:t>)(kg/m</a:t>
                      </a:r>
                      <a:r>
                        <a:rPr lang="tr-TR" baseline="30000" dirty="0"/>
                        <a:t>3</a:t>
                      </a:r>
                      <a:r>
                        <a:rPr lang="tr-TR" baseline="0" dirty="0"/>
                        <a:t>)</a:t>
                      </a:r>
                      <a:r>
                        <a:rPr lang="tr-TR" baseline="30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7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34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65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71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423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494876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5CD878FF-A5B2-1349-B4D0-22BE0E1EE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416" y="1636084"/>
            <a:ext cx="3136900" cy="10414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1D7BF599-01B6-EC44-BB89-C41A5F6F5B38}"/>
              </a:ext>
            </a:extLst>
          </p:cNvPr>
          <p:cNvSpPr txBox="1"/>
          <p:nvPr/>
        </p:nvSpPr>
        <p:spPr>
          <a:xfrm>
            <a:off x="8608416" y="1237274"/>
            <a:ext cx="303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Fenske</a:t>
            </a:r>
            <a:r>
              <a:rPr lang="tr-TR" dirty="0"/>
              <a:t> </a:t>
            </a:r>
            <a:r>
              <a:rPr lang="tr-TR" dirty="0" err="1"/>
              <a:t>Eq</a:t>
            </a:r>
            <a:r>
              <a:rPr lang="tr-TR" dirty="0"/>
              <a:t>. </a:t>
            </a:r>
            <a:r>
              <a:rPr lang="tr-TR" dirty="0" err="1"/>
              <a:t>For</a:t>
            </a:r>
            <a:r>
              <a:rPr lang="tr-TR" dirty="0"/>
              <a:t> min. # of </a:t>
            </a:r>
            <a:r>
              <a:rPr lang="tr-TR" dirty="0" err="1"/>
              <a:t>stages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E2E61AE-83F1-9146-BDC8-FA0675A7444B}"/>
              </a:ext>
            </a:extLst>
          </p:cNvPr>
          <p:cNvSpPr txBox="1"/>
          <p:nvPr/>
        </p:nvSpPr>
        <p:spPr>
          <a:xfrm>
            <a:off x="8368831" y="3076586"/>
            <a:ext cx="3743974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err="1"/>
              <a:t>Column</a:t>
            </a:r>
            <a:r>
              <a:rPr lang="tr-TR" dirty="0"/>
              <a:t> </a:t>
            </a:r>
            <a:r>
              <a:rPr lang="tr-TR" dirty="0" err="1"/>
              <a:t>efficiency</a:t>
            </a:r>
            <a:r>
              <a:rPr lang="tr-TR" dirty="0"/>
              <a:t> = (</a:t>
            </a:r>
            <a:r>
              <a:rPr lang="tr-TR" dirty="0" err="1"/>
              <a:t>N</a:t>
            </a:r>
            <a:r>
              <a:rPr lang="tr-TR" baseline="-25000" dirty="0" err="1"/>
              <a:t>min</a:t>
            </a:r>
            <a:r>
              <a:rPr lang="tr-TR" dirty="0"/>
              <a:t>/</a:t>
            </a:r>
            <a:r>
              <a:rPr lang="tr-TR" dirty="0" err="1"/>
              <a:t>N</a:t>
            </a:r>
            <a:r>
              <a:rPr lang="tr-TR" baseline="-25000" dirty="0" err="1"/>
              <a:t>actual</a:t>
            </a:r>
            <a:r>
              <a:rPr lang="tr-TR" dirty="0"/>
              <a:t>)*100</a:t>
            </a:r>
            <a:endParaRPr lang="tr-TR" baseline="-25000" dirty="0"/>
          </a:p>
        </p:txBody>
      </p:sp>
    </p:spTree>
    <p:extLst>
      <p:ext uri="{BB962C8B-B14F-4D97-AF65-F5344CB8AC3E}">
        <p14:creationId xmlns:p14="http://schemas.microsoft.com/office/powerpoint/2010/main" val="2060019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83" y="-146994"/>
            <a:ext cx="11415730" cy="1499616"/>
          </a:xfrm>
        </p:spPr>
        <p:txBody>
          <a:bodyPr/>
          <a:lstStyle/>
          <a:p>
            <a:r>
              <a:rPr lang="tr-TR" cap="none" dirty="0" err="1"/>
              <a:t>Calculations-Part</a:t>
            </a:r>
            <a:r>
              <a:rPr lang="tr-TR" cap="none" dirty="0"/>
              <a:t> II: </a:t>
            </a:r>
            <a:r>
              <a:rPr lang="tr-TR" cap="none" dirty="0" err="1"/>
              <a:t>Change</a:t>
            </a:r>
            <a:r>
              <a:rPr lang="tr-TR" cap="none" dirty="0"/>
              <a:t> of </a:t>
            </a:r>
            <a:r>
              <a:rPr lang="tr-TR" cap="none" dirty="0" err="1"/>
              <a:t>mole</a:t>
            </a:r>
            <a:r>
              <a:rPr lang="tr-TR" cap="none" dirty="0"/>
              <a:t> </a:t>
            </a:r>
            <a:r>
              <a:rPr lang="tr-TR" cap="none" dirty="0" err="1"/>
              <a:t>fractions</a:t>
            </a:r>
            <a:r>
              <a:rPr lang="tr-TR" cap="none" dirty="0"/>
              <a:t> </a:t>
            </a:r>
            <a:r>
              <a:rPr lang="tr-TR" cap="none" dirty="0" err="1"/>
              <a:t>with</a:t>
            </a:r>
            <a:r>
              <a:rPr lang="tr-TR" cap="none" dirty="0"/>
              <a:t> time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5E79CB6E-4463-5A40-839E-1B0228023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86863"/>
              </p:ext>
            </p:extLst>
          </p:nvPr>
        </p:nvGraphicFramePr>
        <p:xfrm>
          <a:off x="1921564" y="1025197"/>
          <a:ext cx="568518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094">
                  <a:extLst>
                    <a:ext uri="{9D8B030D-6E8A-4147-A177-3AD203B41FA5}">
                      <a16:colId xmlns:a16="http://schemas.microsoft.com/office/drawing/2014/main" val="906516919"/>
                    </a:ext>
                  </a:extLst>
                </a:gridCol>
                <a:gridCol w="1906351">
                  <a:extLst>
                    <a:ext uri="{9D8B030D-6E8A-4147-A177-3AD203B41FA5}">
                      <a16:colId xmlns:a16="http://schemas.microsoft.com/office/drawing/2014/main" val="2777660261"/>
                    </a:ext>
                  </a:extLst>
                </a:gridCol>
                <a:gridCol w="1457740">
                  <a:extLst>
                    <a:ext uri="{9D8B030D-6E8A-4147-A177-3AD203B41FA5}">
                      <a16:colId xmlns:a16="http://schemas.microsoft.com/office/drawing/2014/main" val="1402274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 (</a:t>
                      </a:r>
                      <a:r>
                        <a:rPr lang="tr-TR" dirty="0" err="1"/>
                        <a:t>min</a:t>
                      </a:r>
                      <a:r>
                        <a:rPr lang="tr-T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x</a:t>
                      </a:r>
                      <a:r>
                        <a:rPr lang="tr-TR" baseline="-25000" dirty="0" err="1"/>
                        <a:t>B</a:t>
                      </a:r>
                      <a:r>
                        <a:rPr lang="tr-TR" baseline="0" dirty="0"/>
                        <a:t> (</a:t>
                      </a:r>
                      <a:r>
                        <a:rPr lang="tr-TR" baseline="0" dirty="0" err="1"/>
                        <a:t>mole</a:t>
                      </a:r>
                      <a:r>
                        <a:rPr lang="tr-TR" baseline="0" dirty="0"/>
                        <a:t>%)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x</a:t>
                      </a:r>
                      <a:r>
                        <a:rPr lang="tr-TR" baseline="-25000" dirty="0" err="1"/>
                        <a:t>D</a:t>
                      </a:r>
                      <a:r>
                        <a:rPr lang="tr-TR" baseline="0" dirty="0"/>
                        <a:t> (</a:t>
                      </a:r>
                      <a:r>
                        <a:rPr lang="tr-TR" baseline="0" dirty="0" err="1"/>
                        <a:t>mole</a:t>
                      </a:r>
                      <a:r>
                        <a:rPr lang="tr-TR" baseline="0" dirty="0"/>
                        <a:t>%)</a:t>
                      </a:r>
                      <a:r>
                        <a:rPr lang="tr-TR" baseline="-25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7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34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65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71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423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494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719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563140"/>
                  </a:ext>
                </a:extLst>
              </a:tr>
            </a:tbl>
          </a:graphicData>
        </a:graphic>
      </p:graphicFrame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F4150BEF-21F7-E942-AE75-8DF25579D07E}"/>
              </a:ext>
            </a:extLst>
          </p:cNvPr>
          <p:cNvCxnSpPr>
            <a:cxnSpLocks/>
          </p:cNvCxnSpPr>
          <p:nvPr/>
        </p:nvCxnSpPr>
        <p:spPr>
          <a:xfrm rot="10800000">
            <a:off x="1694750" y="4084679"/>
            <a:ext cx="0" cy="26814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5DC8C580-D535-E64F-A0C1-AC59981A4EED}"/>
              </a:ext>
            </a:extLst>
          </p:cNvPr>
          <p:cNvCxnSpPr>
            <a:cxnSpLocks/>
          </p:cNvCxnSpPr>
          <p:nvPr/>
        </p:nvCxnSpPr>
        <p:spPr>
          <a:xfrm>
            <a:off x="1694749" y="6766096"/>
            <a:ext cx="32621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9FFD9DAF-B0C4-EB4C-A0AD-1DCD94AC5FFD}"/>
              </a:ext>
            </a:extLst>
          </p:cNvPr>
          <p:cNvSpPr txBox="1"/>
          <p:nvPr/>
        </p:nvSpPr>
        <p:spPr>
          <a:xfrm>
            <a:off x="1282880" y="516410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x</a:t>
            </a:r>
            <a:r>
              <a:rPr lang="tr-TR" baseline="-25000" dirty="0" err="1"/>
              <a:t>B</a:t>
            </a:r>
            <a:endParaRPr lang="tr-TR" baseline="-25000" dirty="0"/>
          </a:p>
        </p:txBody>
      </p: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8BF7DFAF-BB9D-E54F-9D9F-9B79BFAD608A}"/>
              </a:ext>
            </a:extLst>
          </p:cNvPr>
          <p:cNvCxnSpPr>
            <a:cxnSpLocks/>
          </p:cNvCxnSpPr>
          <p:nvPr/>
        </p:nvCxnSpPr>
        <p:spPr>
          <a:xfrm rot="10800000">
            <a:off x="7234159" y="4111185"/>
            <a:ext cx="0" cy="26814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B91E652C-39A6-4C4A-A06B-586E50A34CEF}"/>
              </a:ext>
            </a:extLst>
          </p:cNvPr>
          <p:cNvCxnSpPr>
            <a:cxnSpLocks/>
          </p:cNvCxnSpPr>
          <p:nvPr/>
        </p:nvCxnSpPr>
        <p:spPr>
          <a:xfrm>
            <a:off x="7234158" y="6792602"/>
            <a:ext cx="32621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B37A1F1-A5FF-934B-AF11-EFC1B1C7C808}"/>
              </a:ext>
            </a:extLst>
          </p:cNvPr>
          <p:cNvSpPr txBox="1"/>
          <p:nvPr/>
        </p:nvSpPr>
        <p:spPr>
          <a:xfrm>
            <a:off x="4956934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t (</a:t>
            </a:r>
            <a:r>
              <a:rPr lang="tr-TR" dirty="0" err="1"/>
              <a:t>min</a:t>
            </a:r>
            <a:r>
              <a:rPr lang="tr-TR" dirty="0"/>
              <a:t>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6949DE7C-2ADD-CB45-A5A2-ACF4A0DC800E}"/>
              </a:ext>
            </a:extLst>
          </p:cNvPr>
          <p:cNvSpPr txBox="1"/>
          <p:nvPr/>
        </p:nvSpPr>
        <p:spPr>
          <a:xfrm>
            <a:off x="10510603" y="652266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t (</a:t>
            </a:r>
            <a:r>
              <a:rPr lang="tr-TR" dirty="0" err="1"/>
              <a:t>min</a:t>
            </a:r>
            <a:r>
              <a:rPr lang="tr-TR" dirty="0"/>
              <a:t>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12C366CE-5E52-DE4D-892C-7B42E1337660}"/>
              </a:ext>
            </a:extLst>
          </p:cNvPr>
          <p:cNvSpPr txBox="1"/>
          <p:nvPr/>
        </p:nvSpPr>
        <p:spPr>
          <a:xfrm>
            <a:off x="6822287" y="5164108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x</a:t>
            </a:r>
            <a:r>
              <a:rPr lang="tr-TR" baseline="-25000" dirty="0" err="1"/>
              <a:t>D</a:t>
            </a:r>
            <a:endParaRPr lang="tr-TR" baseline="-25000" dirty="0"/>
          </a:p>
        </p:txBody>
      </p:sp>
    </p:spTree>
    <p:extLst>
      <p:ext uri="{BB962C8B-B14F-4D97-AF65-F5344CB8AC3E}">
        <p14:creationId xmlns:p14="http://schemas.microsoft.com/office/powerpoint/2010/main" val="220618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70" y="-18965"/>
            <a:ext cx="11415730" cy="1499616"/>
          </a:xfrm>
        </p:spPr>
        <p:txBody>
          <a:bodyPr/>
          <a:lstStyle/>
          <a:p>
            <a:r>
              <a:rPr lang="tr-TR" cap="none" dirty="0" err="1"/>
              <a:t>Calculations-Part</a:t>
            </a:r>
            <a:r>
              <a:rPr lang="tr-TR" cap="none" dirty="0"/>
              <a:t> III: </a:t>
            </a:r>
            <a:r>
              <a:rPr lang="tr-TR" cap="none" dirty="0" err="1"/>
              <a:t>Continuous</a:t>
            </a:r>
            <a:r>
              <a:rPr lang="tr-TR" cap="none" dirty="0"/>
              <a:t> </a:t>
            </a:r>
            <a:r>
              <a:rPr lang="tr-TR" cap="none" dirty="0" err="1"/>
              <a:t>Distillation</a:t>
            </a:r>
            <a:endParaRPr lang="tr-TR" cap="none" dirty="0"/>
          </a:p>
        </p:txBody>
      </p:sp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7E514C2C-A1CA-4A40-B903-2A889CB39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601398"/>
              </p:ext>
            </p:extLst>
          </p:nvPr>
        </p:nvGraphicFramePr>
        <p:xfrm>
          <a:off x="1974575" y="2563008"/>
          <a:ext cx="747422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097">
                  <a:extLst>
                    <a:ext uri="{9D8B030D-6E8A-4147-A177-3AD203B41FA5}">
                      <a16:colId xmlns:a16="http://schemas.microsoft.com/office/drawing/2014/main" val="906516919"/>
                    </a:ext>
                  </a:extLst>
                </a:gridCol>
                <a:gridCol w="1632115">
                  <a:extLst>
                    <a:ext uri="{9D8B030D-6E8A-4147-A177-3AD203B41FA5}">
                      <a16:colId xmlns:a16="http://schemas.microsoft.com/office/drawing/2014/main" val="2777660261"/>
                    </a:ext>
                  </a:extLst>
                </a:gridCol>
                <a:gridCol w="1548333">
                  <a:extLst>
                    <a:ext uri="{9D8B030D-6E8A-4147-A177-3AD203B41FA5}">
                      <a16:colId xmlns:a16="http://schemas.microsoft.com/office/drawing/2014/main" val="1402274146"/>
                    </a:ext>
                  </a:extLst>
                </a:gridCol>
                <a:gridCol w="2060946">
                  <a:extLst>
                    <a:ext uri="{9D8B030D-6E8A-4147-A177-3AD203B41FA5}">
                      <a16:colId xmlns:a16="http://schemas.microsoft.com/office/drawing/2014/main" val="823961104"/>
                    </a:ext>
                  </a:extLst>
                </a:gridCol>
                <a:gridCol w="1781731">
                  <a:extLst>
                    <a:ext uri="{9D8B030D-6E8A-4147-A177-3AD203B41FA5}">
                      <a16:colId xmlns:a16="http://schemas.microsoft.com/office/drawing/2014/main" val="3757199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R</a:t>
                      </a:r>
                      <a:r>
                        <a:rPr lang="tr-TR" baseline="-250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x</a:t>
                      </a:r>
                      <a:r>
                        <a:rPr lang="tr-TR" baseline="-25000" dirty="0" err="1"/>
                        <a:t>B</a:t>
                      </a:r>
                      <a:r>
                        <a:rPr lang="tr-TR" baseline="0" dirty="0"/>
                        <a:t> (</a:t>
                      </a:r>
                      <a:r>
                        <a:rPr lang="tr-TR" baseline="0" dirty="0" err="1"/>
                        <a:t>mole</a:t>
                      </a:r>
                      <a:r>
                        <a:rPr lang="tr-TR" baseline="0" dirty="0"/>
                        <a:t>%)</a:t>
                      </a:r>
                      <a:endParaRPr lang="tr-TR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x</a:t>
                      </a:r>
                      <a:r>
                        <a:rPr lang="tr-TR" baseline="-25000" dirty="0" err="1"/>
                        <a:t>D</a:t>
                      </a:r>
                      <a:r>
                        <a:rPr lang="tr-TR" baseline="0" dirty="0"/>
                        <a:t> (</a:t>
                      </a:r>
                      <a:r>
                        <a:rPr lang="tr-TR" baseline="0" dirty="0" err="1"/>
                        <a:t>mole</a:t>
                      </a:r>
                      <a:r>
                        <a:rPr lang="tr-TR" baseline="0" dirty="0"/>
                        <a:t>%)</a:t>
                      </a:r>
                      <a:r>
                        <a:rPr lang="tr-TR" baseline="-25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aseline="0" dirty="0" err="1"/>
                        <a:t>Number</a:t>
                      </a:r>
                      <a:r>
                        <a:rPr lang="tr-TR" baseline="0" dirty="0"/>
                        <a:t> of </a:t>
                      </a:r>
                      <a:r>
                        <a:rPr lang="tr-TR" baseline="0" dirty="0" err="1"/>
                        <a:t>plates</a:t>
                      </a:r>
                      <a:endParaRPr lang="tr-T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aseline="0" dirty="0"/>
                        <a:t>%</a:t>
                      </a:r>
                      <a:r>
                        <a:rPr lang="tr-TR" baseline="0" dirty="0" err="1"/>
                        <a:t>Efficiency</a:t>
                      </a:r>
                      <a:endParaRPr lang="tr-TR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7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34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65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71965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1521AC05-3155-3148-B103-1A49B43E868E}"/>
              </a:ext>
            </a:extLst>
          </p:cNvPr>
          <p:cNvSpPr txBox="1"/>
          <p:nvPr/>
        </p:nvSpPr>
        <p:spPr>
          <a:xfrm>
            <a:off x="3021497" y="1696120"/>
            <a:ext cx="5580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/>
              <a:t>Effect</a:t>
            </a:r>
            <a:r>
              <a:rPr lang="tr-TR" sz="2800" dirty="0"/>
              <a:t> of </a:t>
            </a:r>
            <a:r>
              <a:rPr lang="tr-TR" sz="2800" dirty="0" err="1"/>
              <a:t>Reflux</a:t>
            </a:r>
            <a:r>
              <a:rPr lang="tr-TR" sz="2800" dirty="0"/>
              <a:t> </a:t>
            </a:r>
            <a:r>
              <a:rPr lang="tr-TR" sz="2800" dirty="0" err="1"/>
              <a:t>ratio</a:t>
            </a:r>
            <a:r>
              <a:rPr lang="tr-TR" sz="2800" dirty="0"/>
              <a:t> on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Efficiency</a:t>
            </a:r>
            <a:endParaRPr lang="tr-TR" sz="28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BCBA0BE-C887-0244-ADCF-D89A5844CBCA}"/>
              </a:ext>
            </a:extLst>
          </p:cNvPr>
          <p:cNvSpPr txBox="1"/>
          <p:nvPr/>
        </p:nvSpPr>
        <p:spPr>
          <a:xfrm>
            <a:off x="4740489" y="4116007"/>
            <a:ext cx="492083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tr-TR" sz="2800" b="1" dirty="0" err="1">
                <a:solidFill>
                  <a:schemeClr val="accent6">
                    <a:lumMod val="75000"/>
                  </a:schemeClr>
                </a:solidFill>
              </a:rPr>
              <a:t>McCabe-Thiele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800" b="1" dirty="0" err="1">
                <a:solidFill>
                  <a:schemeClr val="accent6">
                    <a:lumMod val="75000"/>
                  </a:schemeClr>
                </a:solidFill>
              </a:rPr>
              <a:t>Method</a:t>
            </a:r>
            <a:r>
              <a:rPr lang="tr-TR" sz="2800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</a:p>
          <a:p>
            <a:pPr algn="ctr"/>
            <a:endParaRPr lang="tr-T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calculate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Number</a:t>
            </a:r>
            <a:r>
              <a:rPr lang="tr-TR" sz="2000" dirty="0"/>
              <a:t> of </a:t>
            </a:r>
            <a:r>
              <a:rPr lang="tr-TR" sz="2000" dirty="0" err="1"/>
              <a:t>Theoretical</a:t>
            </a:r>
            <a:r>
              <a:rPr lang="tr-TR" sz="2000" dirty="0"/>
              <a:t> </a:t>
            </a:r>
            <a:r>
              <a:rPr lang="tr-TR" sz="2000" dirty="0" err="1"/>
              <a:t>Stages</a:t>
            </a:r>
            <a:endParaRPr lang="tr-TR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9628F1-8B47-054D-9A97-83CD193D93B6}"/>
              </a:ext>
            </a:extLst>
          </p:cNvPr>
          <p:cNvSpPr/>
          <p:nvPr/>
        </p:nvSpPr>
        <p:spPr>
          <a:xfrm>
            <a:off x="2383417" y="2293314"/>
            <a:ext cx="2998829" cy="98373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82C0BBE-6AB1-E648-9FBA-EC20C0E27A05}"/>
              </a:ext>
            </a:extLst>
          </p:cNvPr>
          <p:cNvSpPr txBox="1"/>
          <p:nvPr/>
        </p:nvSpPr>
        <p:spPr>
          <a:xfrm>
            <a:off x="2383417" y="4116007"/>
            <a:ext cx="2360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refractometer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5BDA9B-3843-8E47-91EB-41C7EA40797B}"/>
              </a:ext>
            </a:extLst>
          </p:cNvPr>
          <p:cNvSpPr/>
          <p:nvPr/>
        </p:nvSpPr>
        <p:spPr>
          <a:xfrm>
            <a:off x="5546964" y="2303323"/>
            <a:ext cx="1868557" cy="9198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3" name="Düz Ok Bağlayıcısı 12">
            <a:extLst>
              <a:ext uri="{FF2B5EF4-FFF2-40B4-BE49-F238E27FC236}">
                <a16:creationId xmlns:a16="http://schemas.microsoft.com/office/drawing/2014/main" id="{77980025-83E8-D14F-A62F-CAF931F571BD}"/>
              </a:ext>
            </a:extLst>
          </p:cNvPr>
          <p:cNvCxnSpPr>
            <a:stCxn id="18" idx="4"/>
            <a:endCxn id="19" idx="0"/>
          </p:cNvCxnSpPr>
          <p:nvPr/>
        </p:nvCxnSpPr>
        <p:spPr>
          <a:xfrm flipH="1">
            <a:off x="3563792" y="3277051"/>
            <a:ext cx="319040" cy="8389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BED4CCF4-B043-D142-9ECE-8C009A9E8519}"/>
              </a:ext>
            </a:extLst>
          </p:cNvPr>
          <p:cNvCxnSpPr>
            <a:stCxn id="20" idx="4"/>
            <a:endCxn id="4" idx="0"/>
          </p:cNvCxnSpPr>
          <p:nvPr/>
        </p:nvCxnSpPr>
        <p:spPr>
          <a:xfrm>
            <a:off x="6481243" y="3223175"/>
            <a:ext cx="719663" cy="8928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299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>
            <a:extLst>
              <a:ext uri="{FF2B5EF4-FFF2-40B4-BE49-F238E27FC236}">
                <a16:creationId xmlns:a16="http://schemas.microsoft.com/office/drawing/2014/main" id="{BB3E2BD1-5159-3B4E-83C2-79E7E21F92C4}"/>
              </a:ext>
            </a:extLst>
          </p:cNvPr>
          <p:cNvSpPr txBox="1">
            <a:spLocks/>
          </p:cNvSpPr>
          <p:nvPr/>
        </p:nvSpPr>
        <p:spPr>
          <a:xfrm>
            <a:off x="776270" y="73799"/>
            <a:ext cx="11415730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cap="none" dirty="0" err="1"/>
              <a:t>McCabe</a:t>
            </a:r>
            <a:r>
              <a:rPr lang="tr-TR" cap="none" dirty="0"/>
              <a:t> </a:t>
            </a:r>
            <a:r>
              <a:rPr lang="tr-TR" cap="none" dirty="0" err="1"/>
              <a:t>Thiele</a:t>
            </a:r>
            <a:r>
              <a:rPr lang="tr-TR" cap="none" dirty="0"/>
              <a:t> </a:t>
            </a:r>
            <a:r>
              <a:rPr lang="tr-TR" cap="none" dirty="0" err="1"/>
              <a:t>Method</a:t>
            </a:r>
            <a:endParaRPr lang="tr-TR" cap="none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67C5A46-C05B-AC48-BF2A-82B1DC7B491E}"/>
              </a:ext>
            </a:extLst>
          </p:cNvPr>
          <p:cNvSpPr txBox="1"/>
          <p:nvPr/>
        </p:nvSpPr>
        <p:spPr>
          <a:xfrm>
            <a:off x="6480757" y="927657"/>
            <a:ext cx="5711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*** An </a:t>
            </a:r>
            <a:r>
              <a:rPr lang="tr-TR" sz="2400" dirty="0" err="1"/>
              <a:t>equimolar</a:t>
            </a:r>
            <a:r>
              <a:rPr lang="tr-TR" sz="2400" dirty="0"/>
              <a:t> </a:t>
            </a:r>
            <a:r>
              <a:rPr lang="tr-TR" sz="2400" dirty="0" err="1"/>
              <a:t>overflow</a:t>
            </a:r>
            <a:r>
              <a:rPr lang="tr-TR" sz="2400" dirty="0"/>
              <a:t> </a:t>
            </a:r>
            <a:r>
              <a:rPr lang="tr-TR" sz="2400" dirty="0" err="1"/>
              <a:t>through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tower</a:t>
            </a:r>
            <a:r>
              <a:rPr lang="tr-TR" sz="2400" dirty="0"/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5C330B-28E1-C04E-989B-BCF1B765D6CC}"/>
              </a:ext>
            </a:extLst>
          </p:cNvPr>
          <p:cNvSpPr txBox="1"/>
          <p:nvPr/>
        </p:nvSpPr>
        <p:spPr>
          <a:xfrm>
            <a:off x="5174594" y="5332499"/>
            <a:ext cx="3095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Total </a:t>
            </a:r>
            <a:r>
              <a:rPr lang="tr-TR" sz="2400" dirty="0" err="1"/>
              <a:t>material</a:t>
            </a:r>
            <a:r>
              <a:rPr lang="tr-TR" sz="2400" dirty="0"/>
              <a:t> </a:t>
            </a:r>
            <a:r>
              <a:rPr lang="tr-TR" sz="2400" dirty="0" err="1"/>
              <a:t>balance</a:t>
            </a:r>
            <a:r>
              <a:rPr lang="tr-TR" sz="2400" dirty="0"/>
              <a:t>: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16BE0F0-8EB9-D745-9848-C70BD71FABE7}"/>
              </a:ext>
            </a:extLst>
          </p:cNvPr>
          <p:cNvSpPr txBox="1"/>
          <p:nvPr/>
        </p:nvSpPr>
        <p:spPr>
          <a:xfrm>
            <a:off x="8269357" y="5234615"/>
            <a:ext cx="3126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V</a:t>
            </a:r>
            <a:r>
              <a:rPr lang="tr-TR" sz="2800" baseline="-25000" dirty="0"/>
              <a:t>n+1</a:t>
            </a:r>
            <a:r>
              <a:rPr lang="tr-TR" sz="2800" dirty="0"/>
              <a:t> + L</a:t>
            </a:r>
            <a:r>
              <a:rPr lang="tr-TR" sz="2800" baseline="-25000" dirty="0"/>
              <a:t>n-1</a:t>
            </a:r>
            <a:r>
              <a:rPr lang="tr-TR" sz="2800" dirty="0"/>
              <a:t> = </a:t>
            </a:r>
            <a:r>
              <a:rPr lang="tr-TR" sz="2800" dirty="0" err="1"/>
              <a:t>V</a:t>
            </a:r>
            <a:r>
              <a:rPr lang="tr-TR" sz="2800" baseline="-25000" dirty="0" err="1"/>
              <a:t>n</a:t>
            </a:r>
            <a:r>
              <a:rPr lang="tr-TR" sz="2800" dirty="0"/>
              <a:t> + </a:t>
            </a:r>
            <a:r>
              <a:rPr lang="tr-TR" sz="2800" dirty="0" err="1"/>
              <a:t>L</a:t>
            </a:r>
            <a:r>
              <a:rPr lang="tr-TR" sz="2800" baseline="-25000" dirty="0" err="1"/>
              <a:t>n</a:t>
            </a:r>
            <a:endParaRPr lang="tr-TR" sz="2800" baseline="-250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2F7DC39-416F-A344-A38E-5D3972772EEF}"/>
              </a:ext>
            </a:extLst>
          </p:cNvPr>
          <p:cNvSpPr txBox="1"/>
          <p:nvPr/>
        </p:nvSpPr>
        <p:spPr>
          <a:xfrm>
            <a:off x="7328874" y="6044957"/>
            <a:ext cx="4863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V</a:t>
            </a:r>
            <a:r>
              <a:rPr lang="tr-TR" sz="2800" baseline="-25000" dirty="0"/>
              <a:t>n+1</a:t>
            </a:r>
            <a:r>
              <a:rPr lang="tr-TR" sz="2800" dirty="0"/>
              <a:t>y</a:t>
            </a:r>
            <a:r>
              <a:rPr lang="tr-TR" sz="2800" baseline="-25000" dirty="0"/>
              <a:t>n+1</a:t>
            </a:r>
            <a:r>
              <a:rPr lang="tr-TR" sz="2800" dirty="0"/>
              <a:t> + L</a:t>
            </a:r>
            <a:r>
              <a:rPr lang="tr-TR" sz="2800" baseline="-25000" dirty="0"/>
              <a:t>n-1</a:t>
            </a:r>
            <a:r>
              <a:rPr lang="tr-TR" sz="2800" dirty="0"/>
              <a:t>x</a:t>
            </a:r>
            <a:r>
              <a:rPr lang="tr-TR" sz="2800" baseline="-25000" dirty="0"/>
              <a:t>n-1</a:t>
            </a:r>
            <a:r>
              <a:rPr lang="tr-TR" sz="2800" dirty="0"/>
              <a:t> = </a:t>
            </a:r>
            <a:r>
              <a:rPr lang="tr-TR" sz="2800" dirty="0" err="1"/>
              <a:t>V</a:t>
            </a:r>
            <a:r>
              <a:rPr lang="tr-TR" sz="2800" baseline="-25000" dirty="0" err="1"/>
              <a:t>n</a:t>
            </a:r>
            <a:r>
              <a:rPr lang="tr-TR" sz="2800" dirty="0" err="1"/>
              <a:t>y</a:t>
            </a:r>
            <a:r>
              <a:rPr lang="tr-TR" sz="2800" baseline="-25000" dirty="0" err="1"/>
              <a:t>n</a:t>
            </a:r>
            <a:r>
              <a:rPr lang="tr-TR" sz="2800" dirty="0"/>
              <a:t> + </a:t>
            </a:r>
            <a:r>
              <a:rPr lang="tr-TR" sz="2800" dirty="0" err="1"/>
              <a:t>L</a:t>
            </a:r>
            <a:r>
              <a:rPr lang="tr-TR" sz="2800" baseline="-25000" dirty="0" err="1"/>
              <a:t>n</a:t>
            </a:r>
            <a:r>
              <a:rPr lang="tr-TR" sz="2800" dirty="0" err="1"/>
              <a:t>x</a:t>
            </a:r>
            <a:r>
              <a:rPr lang="tr-TR" sz="2800" baseline="-25000" dirty="0" err="1"/>
              <a:t>n</a:t>
            </a:r>
            <a:endParaRPr lang="tr-TR" sz="2800" baseline="-25000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1323EB7-A620-7548-A02A-DA9B01C9A1E3}"/>
              </a:ext>
            </a:extLst>
          </p:cNvPr>
          <p:cNvSpPr txBox="1"/>
          <p:nvPr/>
        </p:nvSpPr>
        <p:spPr>
          <a:xfrm>
            <a:off x="3902936" y="6106512"/>
            <a:ext cx="342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Component </a:t>
            </a:r>
            <a:r>
              <a:rPr lang="tr-TR" sz="2400" dirty="0" err="1"/>
              <a:t>balance</a:t>
            </a:r>
            <a:r>
              <a:rPr lang="tr-TR" sz="2400" dirty="0"/>
              <a:t> on A: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14CBB93-5D01-CB49-AF0A-34957E6A5F54}"/>
              </a:ext>
            </a:extLst>
          </p:cNvPr>
          <p:cNvSpPr txBox="1"/>
          <p:nvPr/>
        </p:nvSpPr>
        <p:spPr>
          <a:xfrm>
            <a:off x="903631" y="5853517"/>
            <a:ext cx="2786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F = D + W,              </a:t>
            </a:r>
          </a:p>
          <a:p>
            <a:r>
              <a:rPr lang="tr-TR" sz="2400" dirty="0" err="1"/>
              <a:t>Fx</a:t>
            </a:r>
            <a:r>
              <a:rPr lang="tr-TR" sz="2400" baseline="-25000" dirty="0" err="1"/>
              <a:t>F</a:t>
            </a:r>
            <a:r>
              <a:rPr lang="tr-TR" sz="2400" dirty="0"/>
              <a:t> = </a:t>
            </a:r>
            <a:r>
              <a:rPr lang="tr-TR" sz="2400" dirty="0" err="1"/>
              <a:t>Dx</a:t>
            </a:r>
            <a:r>
              <a:rPr lang="tr-TR" sz="2400" baseline="-25000" dirty="0" err="1"/>
              <a:t>D</a:t>
            </a:r>
            <a:r>
              <a:rPr lang="tr-TR" sz="2400" dirty="0"/>
              <a:t> +</a:t>
            </a:r>
            <a:r>
              <a:rPr lang="tr-TR" sz="2400" dirty="0" err="1"/>
              <a:t>Wx</a:t>
            </a:r>
            <a:r>
              <a:rPr lang="tr-TR" sz="2400" baseline="-25000" dirty="0" err="1"/>
              <a:t>w</a:t>
            </a:r>
            <a:endParaRPr lang="tr-TR" sz="2400" baseline="-25000" dirty="0"/>
          </a:p>
        </p:txBody>
      </p:sp>
      <p:sp>
        <p:nvSpPr>
          <p:cNvPr id="4" name="Kutu 3">
            <a:extLst>
              <a:ext uri="{FF2B5EF4-FFF2-40B4-BE49-F238E27FC236}">
                <a16:creationId xmlns:a16="http://schemas.microsoft.com/office/drawing/2014/main" id="{718222C8-DBE3-4F4F-A03E-E48AAF2791DD}"/>
              </a:ext>
            </a:extLst>
          </p:cNvPr>
          <p:cNvSpPr/>
          <p:nvPr/>
        </p:nvSpPr>
        <p:spPr>
          <a:xfrm>
            <a:off x="7636476" y="2257106"/>
            <a:ext cx="3299254" cy="2665161"/>
          </a:xfrm>
          <a:prstGeom prst="can">
            <a:avLst>
              <a:gd name="adj" fmla="val 1850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280912E1-92B7-834F-B161-CF54D97FECB6}"/>
              </a:ext>
            </a:extLst>
          </p:cNvPr>
          <p:cNvCxnSpPr/>
          <p:nvPr/>
        </p:nvCxnSpPr>
        <p:spPr>
          <a:xfrm>
            <a:off x="7583826" y="3081136"/>
            <a:ext cx="333954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EC12F338-859B-5540-8714-84E1FD4D1AC6}"/>
              </a:ext>
            </a:extLst>
          </p:cNvPr>
          <p:cNvCxnSpPr/>
          <p:nvPr/>
        </p:nvCxnSpPr>
        <p:spPr>
          <a:xfrm>
            <a:off x="7616329" y="3764877"/>
            <a:ext cx="333954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644ED31A-13F6-FB44-ACBE-DA2726BE1B8B}"/>
              </a:ext>
            </a:extLst>
          </p:cNvPr>
          <p:cNvCxnSpPr/>
          <p:nvPr/>
        </p:nvCxnSpPr>
        <p:spPr>
          <a:xfrm>
            <a:off x="7636476" y="4450645"/>
            <a:ext cx="333954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73CCC0EC-FF16-FC48-B800-F25B78757560}"/>
              </a:ext>
            </a:extLst>
          </p:cNvPr>
          <p:cNvCxnSpPr/>
          <p:nvPr/>
        </p:nvCxnSpPr>
        <p:spPr>
          <a:xfrm flipV="1">
            <a:off x="8269357" y="3764877"/>
            <a:ext cx="0" cy="685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>
            <a:extLst>
              <a:ext uri="{FF2B5EF4-FFF2-40B4-BE49-F238E27FC236}">
                <a16:creationId xmlns:a16="http://schemas.microsoft.com/office/drawing/2014/main" id="{1388A306-FDA1-184B-8CD5-5D21D861F226}"/>
              </a:ext>
            </a:extLst>
          </p:cNvPr>
          <p:cNvCxnSpPr/>
          <p:nvPr/>
        </p:nvCxnSpPr>
        <p:spPr>
          <a:xfrm flipV="1">
            <a:off x="8269357" y="3079109"/>
            <a:ext cx="0" cy="685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97EF1829-5F4E-B444-920A-9880E90ACC2E}"/>
              </a:ext>
            </a:extLst>
          </p:cNvPr>
          <p:cNvCxnSpPr>
            <a:cxnSpLocks/>
          </p:cNvCxnSpPr>
          <p:nvPr/>
        </p:nvCxnSpPr>
        <p:spPr>
          <a:xfrm>
            <a:off x="9991065" y="3764877"/>
            <a:ext cx="0" cy="685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>
            <a:extLst>
              <a:ext uri="{FF2B5EF4-FFF2-40B4-BE49-F238E27FC236}">
                <a16:creationId xmlns:a16="http://schemas.microsoft.com/office/drawing/2014/main" id="{5730FAD0-1213-D64B-A8FD-DF972B441D39}"/>
              </a:ext>
            </a:extLst>
          </p:cNvPr>
          <p:cNvCxnSpPr>
            <a:cxnSpLocks/>
          </p:cNvCxnSpPr>
          <p:nvPr/>
        </p:nvCxnSpPr>
        <p:spPr>
          <a:xfrm>
            <a:off x="9991065" y="3079109"/>
            <a:ext cx="0" cy="685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>
            <a:extLst>
              <a:ext uri="{FF2B5EF4-FFF2-40B4-BE49-F238E27FC236}">
                <a16:creationId xmlns:a16="http://schemas.microsoft.com/office/drawing/2014/main" id="{38F55ABA-557E-C04D-9CB7-3F6C2D41D03F}"/>
              </a:ext>
            </a:extLst>
          </p:cNvPr>
          <p:cNvSpPr/>
          <p:nvPr/>
        </p:nvSpPr>
        <p:spPr>
          <a:xfrm>
            <a:off x="6722165" y="3237327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V</a:t>
            </a:r>
            <a:r>
              <a:rPr lang="tr-TR" baseline="-25000" dirty="0" err="1"/>
              <a:t>n</a:t>
            </a:r>
            <a:r>
              <a:rPr lang="tr-TR" baseline="-25000" dirty="0"/>
              <a:t> </a:t>
            </a:r>
            <a:r>
              <a:rPr lang="tr-TR" dirty="0"/>
              <a:t>, </a:t>
            </a:r>
            <a:r>
              <a:rPr lang="tr-TR" dirty="0" err="1"/>
              <a:t>y</a:t>
            </a:r>
            <a:r>
              <a:rPr lang="tr-TR" baseline="-25000" dirty="0" err="1"/>
              <a:t>n</a:t>
            </a:r>
            <a:endParaRPr lang="tr-TR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5ED61898-51F4-364A-99A1-9D1AE907B790}"/>
              </a:ext>
            </a:extLst>
          </p:cNvPr>
          <p:cNvSpPr/>
          <p:nvPr/>
        </p:nvSpPr>
        <p:spPr>
          <a:xfrm>
            <a:off x="6534613" y="3937752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V</a:t>
            </a:r>
            <a:r>
              <a:rPr lang="tr-TR" baseline="-25000" dirty="0"/>
              <a:t>n+1 </a:t>
            </a:r>
            <a:r>
              <a:rPr lang="tr-TR" dirty="0"/>
              <a:t>, y</a:t>
            </a:r>
            <a:r>
              <a:rPr lang="tr-TR" baseline="-25000" dirty="0"/>
              <a:t>n+1</a:t>
            </a:r>
            <a:endParaRPr lang="tr-TR" dirty="0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4609A7B0-B920-8F40-9205-0AF60296CF76}"/>
              </a:ext>
            </a:extLst>
          </p:cNvPr>
          <p:cNvSpPr/>
          <p:nvPr/>
        </p:nvSpPr>
        <p:spPr>
          <a:xfrm>
            <a:off x="10429743" y="2780544"/>
            <a:ext cx="48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accent6"/>
                </a:solidFill>
              </a:rPr>
              <a:t>n-1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05C96CBE-737C-F44D-BB46-713B049016C4}"/>
              </a:ext>
            </a:extLst>
          </p:cNvPr>
          <p:cNvSpPr/>
          <p:nvPr/>
        </p:nvSpPr>
        <p:spPr>
          <a:xfrm>
            <a:off x="10429743" y="3451203"/>
            <a:ext cx="285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accent6"/>
                </a:solidFill>
              </a:rPr>
              <a:t>n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17E7C599-ADD7-494F-8F8D-CA1986F0AF4A}"/>
              </a:ext>
            </a:extLst>
          </p:cNvPr>
          <p:cNvSpPr/>
          <p:nvPr/>
        </p:nvSpPr>
        <p:spPr>
          <a:xfrm>
            <a:off x="10446294" y="409916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accent6"/>
                </a:solidFill>
              </a:rPr>
              <a:t>n+1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138F9FC7-1790-454E-955A-B707DFA0CC09}"/>
              </a:ext>
            </a:extLst>
          </p:cNvPr>
          <p:cNvSpPr/>
          <p:nvPr/>
        </p:nvSpPr>
        <p:spPr>
          <a:xfrm>
            <a:off x="11024543" y="3268291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L</a:t>
            </a:r>
            <a:r>
              <a:rPr lang="tr-TR" baseline="-25000" dirty="0"/>
              <a:t>n-1 </a:t>
            </a:r>
            <a:r>
              <a:rPr lang="tr-TR" dirty="0"/>
              <a:t>, x</a:t>
            </a:r>
            <a:r>
              <a:rPr lang="tr-TR" baseline="-25000" dirty="0"/>
              <a:t>n-1</a:t>
            </a:r>
            <a:endParaRPr lang="tr-TR" dirty="0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9077DDB1-0A58-E04D-A1BE-AD3DC25F6EFB}"/>
              </a:ext>
            </a:extLst>
          </p:cNvPr>
          <p:cNvSpPr/>
          <p:nvPr/>
        </p:nvSpPr>
        <p:spPr>
          <a:xfrm>
            <a:off x="11079176" y="3901070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L</a:t>
            </a:r>
            <a:r>
              <a:rPr lang="tr-TR" baseline="-25000" dirty="0" err="1"/>
              <a:t>n</a:t>
            </a:r>
            <a:r>
              <a:rPr lang="tr-TR" baseline="-25000" dirty="0"/>
              <a:t> </a:t>
            </a:r>
            <a:r>
              <a:rPr lang="tr-TR" dirty="0"/>
              <a:t>, </a:t>
            </a:r>
            <a:r>
              <a:rPr lang="tr-TR" dirty="0" err="1"/>
              <a:t>x</a:t>
            </a:r>
            <a:r>
              <a:rPr lang="tr-TR" baseline="-25000" dirty="0" err="1"/>
              <a:t>n</a:t>
            </a:r>
            <a:endParaRPr lang="tr-TR" dirty="0"/>
          </a:p>
        </p:txBody>
      </p:sp>
      <p:grpSp>
        <p:nvGrpSpPr>
          <p:cNvPr id="46" name="Grup 45">
            <a:extLst>
              <a:ext uri="{FF2B5EF4-FFF2-40B4-BE49-F238E27FC236}">
                <a16:creationId xmlns:a16="http://schemas.microsoft.com/office/drawing/2014/main" id="{324B1FDA-6F60-5D43-94A1-9A1C4FA1CC5F}"/>
              </a:ext>
            </a:extLst>
          </p:cNvPr>
          <p:cNvGrpSpPr/>
          <p:nvPr/>
        </p:nvGrpSpPr>
        <p:grpSpPr>
          <a:xfrm>
            <a:off x="1790110" y="1483055"/>
            <a:ext cx="1013326" cy="3333641"/>
            <a:chOff x="1767016" y="1137073"/>
            <a:chExt cx="1013326" cy="3333641"/>
          </a:xfrm>
        </p:grpSpPr>
        <p:sp>
          <p:nvSpPr>
            <p:cNvPr id="31" name="Dikdörtgen 30">
              <a:extLst>
                <a:ext uri="{FF2B5EF4-FFF2-40B4-BE49-F238E27FC236}">
                  <a16:creationId xmlns:a16="http://schemas.microsoft.com/office/drawing/2014/main" id="{C2F9FE81-A0E7-294F-84AC-1712A15AC637}"/>
                </a:ext>
              </a:extLst>
            </p:cNvPr>
            <p:cNvSpPr/>
            <p:nvPr/>
          </p:nvSpPr>
          <p:spPr>
            <a:xfrm>
              <a:off x="1767016" y="1389322"/>
              <a:ext cx="1013254" cy="28192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32" name="Düz Bağlayıcı 31">
              <a:extLst>
                <a:ext uri="{FF2B5EF4-FFF2-40B4-BE49-F238E27FC236}">
                  <a16:creationId xmlns:a16="http://schemas.microsoft.com/office/drawing/2014/main" id="{B07516C5-88E4-1945-9BA3-F46E609B48CF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1713655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Düz Bağlayıcı 33">
              <a:extLst>
                <a:ext uri="{FF2B5EF4-FFF2-40B4-BE49-F238E27FC236}">
                  <a16:creationId xmlns:a16="http://schemas.microsoft.com/office/drawing/2014/main" id="{57A396DC-A4FC-D64B-B267-FDCEE7FF624C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1952553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Düz Bağlayıcı 34">
              <a:extLst>
                <a:ext uri="{FF2B5EF4-FFF2-40B4-BE49-F238E27FC236}">
                  <a16:creationId xmlns:a16="http://schemas.microsoft.com/office/drawing/2014/main" id="{B2FA691E-1F35-FB4B-B877-1B920DA4244E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2195321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Düz Bağlayıcı 35">
              <a:extLst>
                <a:ext uri="{FF2B5EF4-FFF2-40B4-BE49-F238E27FC236}">
                  <a16:creationId xmlns:a16="http://schemas.microsoft.com/office/drawing/2014/main" id="{2448058E-A458-C944-9807-045EC0E8C4B0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2459179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üz Bağlayıcı 36">
              <a:extLst>
                <a:ext uri="{FF2B5EF4-FFF2-40B4-BE49-F238E27FC236}">
                  <a16:creationId xmlns:a16="http://schemas.microsoft.com/office/drawing/2014/main" id="{5610E9AC-8F0C-AA48-91C5-551D847521DA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2731116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Düz Bağlayıcı 37">
              <a:extLst>
                <a:ext uri="{FF2B5EF4-FFF2-40B4-BE49-F238E27FC236}">
                  <a16:creationId xmlns:a16="http://schemas.microsoft.com/office/drawing/2014/main" id="{43B675FF-2F22-4443-91CF-178F5A5693A2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2965806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Düz Bağlayıcı 38">
              <a:extLst>
                <a:ext uri="{FF2B5EF4-FFF2-40B4-BE49-F238E27FC236}">
                  <a16:creationId xmlns:a16="http://schemas.microsoft.com/office/drawing/2014/main" id="{25CDB46D-2FF7-9E45-886A-55B24BB7174F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3237327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Düz Bağlayıcı 39">
              <a:extLst>
                <a:ext uri="{FF2B5EF4-FFF2-40B4-BE49-F238E27FC236}">
                  <a16:creationId xmlns:a16="http://schemas.microsoft.com/office/drawing/2014/main" id="{3EF9231E-B1F2-B446-BC24-C18C42B8809A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3488458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Düz Bağlayıcı 40">
              <a:extLst>
                <a:ext uri="{FF2B5EF4-FFF2-40B4-BE49-F238E27FC236}">
                  <a16:creationId xmlns:a16="http://schemas.microsoft.com/office/drawing/2014/main" id="{250E60CF-0504-E348-8584-D725338F54C9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3715634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Düz Bağlayıcı 41">
              <a:extLst>
                <a:ext uri="{FF2B5EF4-FFF2-40B4-BE49-F238E27FC236}">
                  <a16:creationId xmlns:a16="http://schemas.microsoft.com/office/drawing/2014/main" id="{46BF8CE5-9A09-3C45-8C7C-8A48D64DB9A9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3962650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Düz Bağlayıcı 42">
              <a:extLst>
                <a:ext uri="{FF2B5EF4-FFF2-40B4-BE49-F238E27FC236}">
                  <a16:creationId xmlns:a16="http://schemas.microsoft.com/office/drawing/2014/main" id="{F9ECB348-F5C4-F642-915C-515E8C564987}"/>
                </a:ext>
              </a:extLst>
            </p:cNvPr>
            <p:cNvCxnSpPr>
              <a:cxnSpLocks/>
            </p:cNvCxnSpPr>
            <p:nvPr/>
          </p:nvCxnSpPr>
          <p:spPr>
            <a:xfrm>
              <a:off x="1767016" y="4208617"/>
              <a:ext cx="101325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Blok Yay 43">
              <a:extLst>
                <a:ext uri="{FF2B5EF4-FFF2-40B4-BE49-F238E27FC236}">
                  <a16:creationId xmlns:a16="http://schemas.microsoft.com/office/drawing/2014/main" id="{F6121491-1FD5-F940-905B-FC4E0722C1EB}"/>
                </a:ext>
              </a:extLst>
            </p:cNvPr>
            <p:cNvSpPr/>
            <p:nvPr/>
          </p:nvSpPr>
          <p:spPr>
            <a:xfrm>
              <a:off x="1767016" y="1137073"/>
              <a:ext cx="1013254" cy="461665"/>
            </a:xfrm>
            <a:prstGeom prst="blockArc">
              <a:avLst>
                <a:gd name="adj1" fmla="val 10800000"/>
                <a:gd name="adj2" fmla="val 21404363"/>
                <a:gd name="adj3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sp>
          <p:nvSpPr>
            <p:cNvPr id="45" name="Blok Yay 44">
              <a:extLst>
                <a:ext uri="{FF2B5EF4-FFF2-40B4-BE49-F238E27FC236}">
                  <a16:creationId xmlns:a16="http://schemas.microsoft.com/office/drawing/2014/main" id="{8751D85B-47AD-014A-82D3-7B91CFB96E4C}"/>
                </a:ext>
              </a:extLst>
            </p:cNvPr>
            <p:cNvSpPr/>
            <p:nvPr/>
          </p:nvSpPr>
          <p:spPr>
            <a:xfrm rot="11002637">
              <a:off x="1767088" y="4009049"/>
              <a:ext cx="1013254" cy="461665"/>
            </a:xfrm>
            <a:prstGeom prst="blockArc">
              <a:avLst>
                <a:gd name="adj1" fmla="val 10800000"/>
                <a:gd name="adj2" fmla="val 21404363"/>
                <a:gd name="adj3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</p:grpSp>
      <p:cxnSp>
        <p:nvCxnSpPr>
          <p:cNvPr id="48" name="Düz Ok Bağlayıcısı 47">
            <a:extLst>
              <a:ext uri="{FF2B5EF4-FFF2-40B4-BE49-F238E27FC236}">
                <a16:creationId xmlns:a16="http://schemas.microsoft.com/office/drawing/2014/main" id="{482F57A7-1A96-F14F-A7FD-035902954056}"/>
              </a:ext>
            </a:extLst>
          </p:cNvPr>
          <p:cNvCxnSpPr>
            <a:cxnSpLocks/>
          </p:cNvCxnSpPr>
          <p:nvPr/>
        </p:nvCxnSpPr>
        <p:spPr>
          <a:xfrm>
            <a:off x="0" y="3063497"/>
            <a:ext cx="1701297" cy="136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203B162C-EFFE-E942-BA7D-E40F36043AC0}"/>
              </a:ext>
            </a:extLst>
          </p:cNvPr>
          <p:cNvSpPr txBox="1"/>
          <p:nvPr/>
        </p:nvSpPr>
        <p:spPr>
          <a:xfrm>
            <a:off x="221743" y="2681483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feed</a:t>
            </a:r>
            <a:endParaRPr lang="tr-TR" dirty="0"/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206EBC08-8A60-7343-8E34-0521893F9A7F}"/>
              </a:ext>
            </a:extLst>
          </p:cNvPr>
          <p:cNvSpPr txBox="1"/>
          <p:nvPr/>
        </p:nvSpPr>
        <p:spPr>
          <a:xfrm>
            <a:off x="221743" y="3118074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F </a:t>
            </a:r>
            <a:r>
              <a:rPr lang="tr-TR" dirty="0" err="1"/>
              <a:t>mol</a:t>
            </a:r>
            <a:r>
              <a:rPr lang="tr-TR" dirty="0"/>
              <a:t>/h, </a:t>
            </a:r>
            <a:r>
              <a:rPr lang="tr-TR" dirty="0" err="1"/>
              <a:t>x</a:t>
            </a:r>
            <a:r>
              <a:rPr lang="tr-TR" baseline="-25000" dirty="0" err="1"/>
              <a:t>F</a:t>
            </a:r>
            <a:endParaRPr lang="tr-TR" baseline="-25000" dirty="0"/>
          </a:p>
        </p:txBody>
      </p:sp>
      <p:sp>
        <p:nvSpPr>
          <p:cNvPr id="53" name="Sol Ayraç 52">
            <a:extLst>
              <a:ext uri="{FF2B5EF4-FFF2-40B4-BE49-F238E27FC236}">
                <a16:creationId xmlns:a16="http://schemas.microsoft.com/office/drawing/2014/main" id="{12BAEEBB-04B3-E24A-882D-F03F7C7B1487}"/>
              </a:ext>
            </a:extLst>
          </p:cNvPr>
          <p:cNvSpPr/>
          <p:nvPr/>
        </p:nvSpPr>
        <p:spPr>
          <a:xfrm>
            <a:off x="1279706" y="927657"/>
            <a:ext cx="470111" cy="212315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2"/>
              </a:solidFill>
            </a:endParaRPr>
          </a:p>
        </p:txBody>
      </p:sp>
      <p:sp>
        <p:nvSpPr>
          <p:cNvPr id="54" name="Sol Ayraç 53">
            <a:extLst>
              <a:ext uri="{FF2B5EF4-FFF2-40B4-BE49-F238E27FC236}">
                <a16:creationId xmlns:a16="http://schemas.microsoft.com/office/drawing/2014/main" id="{2C9EF6C7-5B37-AC45-9707-375D39FD8611}"/>
              </a:ext>
            </a:extLst>
          </p:cNvPr>
          <p:cNvSpPr/>
          <p:nvPr/>
        </p:nvSpPr>
        <p:spPr>
          <a:xfrm>
            <a:off x="1235629" y="3105392"/>
            <a:ext cx="470111" cy="21292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accent2"/>
              </a:solidFill>
            </a:endParaRPr>
          </a:p>
        </p:txBody>
      </p: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12A5C0F8-BB64-8C48-8C62-A22EB41DACF2}"/>
              </a:ext>
            </a:extLst>
          </p:cNvPr>
          <p:cNvSpPr txBox="1"/>
          <p:nvPr/>
        </p:nvSpPr>
        <p:spPr>
          <a:xfrm>
            <a:off x="290965" y="3632239"/>
            <a:ext cx="108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Stripping</a:t>
            </a:r>
            <a:r>
              <a:rPr lang="tr-TR" dirty="0"/>
              <a:t> </a:t>
            </a:r>
            <a:r>
              <a:rPr lang="tr-TR" dirty="0" err="1"/>
              <a:t>section</a:t>
            </a:r>
            <a:endParaRPr lang="tr-TR" dirty="0"/>
          </a:p>
        </p:txBody>
      </p:sp>
      <p:sp>
        <p:nvSpPr>
          <p:cNvPr id="56" name="Metin kutusu 55">
            <a:extLst>
              <a:ext uri="{FF2B5EF4-FFF2-40B4-BE49-F238E27FC236}">
                <a16:creationId xmlns:a16="http://schemas.microsoft.com/office/drawing/2014/main" id="{CA6DB995-8FF8-074C-AB86-D23A5F9E2DDE}"/>
              </a:ext>
            </a:extLst>
          </p:cNvPr>
          <p:cNvSpPr txBox="1"/>
          <p:nvPr/>
        </p:nvSpPr>
        <p:spPr>
          <a:xfrm>
            <a:off x="349981" y="1608865"/>
            <a:ext cx="108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Enriching</a:t>
            </a:r>
            <a:r>
              <a:rPr lang="tr-TR" dirty="0"/>
              <a:t> </a:t>
            </a:r>
            <a:r>
              <a:rPr lang="tr-TR" dirty="0" err="1"/>
              <a:t>section</a:t>
            </a:r>
            <a:endParaRPr lang="tr-TR" dirty="0"/>
          </a:p>
        </p:txBody>
      </p:sp>
      <p:cxnSp>
        <p:nvCxnSpPr>
          <p:cNvPr id="60" name="Düz Ok Bağlayıcısı 59">
            <a:extLst>
              <a:ext uri="{FF2B5EF4-FFF2-40B4-BE49-F238E27FC236}">
                <a16:creationId xmlns:a16="http://schemas.microsoft.com/office/drawing/2014/main" id="{9ADF57CB-1B17-6C44-8094-9AC26C48FDE7}"/>
              </a:ext>
            </a:extLst>
          </p:cNvPr>
          <p:cNvCxnSpPr/>
          <p:nvPr/>
        </p:nvCxnSpPr>
        <p:spPr>
          <a:xfrm>
            <a:off x="2816155" y="1944720"/>
            <a:ext cx="22624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Düz Ok Bağlayıcısı 61">
            <a:extLst>
              <a:ext uri="{FF2B5EF4-FFF2-40B4-BE49-F238E27FC236}">
                <a16:creationId xmlns:a16="http://schemas.microsoft.com/office/drawing/2014/main" id="{933D181F-9315-7E41-A2BD-83D4390DA413}"/>
              </a:ext>
            </a:extLst>
          </p:cNvPr>
          <p:cNvCxnSpPr/>
          <p:nvPr/>
        </p:nvCxnSpPr>
        <p:spPr>
          <a:xfrm flipV="1">
            <a:off x="2261286" y="927657"/>
            <a:ext cx="0" cy="555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6AE35EE3-9A67-D949-82FA-9C8E0245F037}"/>
              </a:ext>
            </a:extLst>
          </p:cNvPr>
          <p:cNvSpPr/>
          <p:nvPr/>
        </p:nvSpPr>
        <p:spPr>
          <a:xfrm>
            <a:off x="3392821" y="1319359"/>
            <a:ext cx="464887" cy="4801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4" name="Düz Ok Bağlayıcısı 63">
            <a:extLst>
              <a:ext uri="{FF2B5EF4-FFF2-40B4-BE49-F238E27FC236}">
                <a16:creationId xmlns:a16="http://schemas.microsoft.com/office/drawing/2014/main" id="{21FFC953-00E5-B142-9173-52079EE438EE}"/>
              </a:ext>
            </a:extLst>
          </p:cNvPr>
          <p:cNvCxnSpPr>
            <a:cxnSpLocks/>
          </p:cNvCxnSpPr>
          <p:nvPr/>
        </p:nvCxnSpPr>
        <p:spPr>
          <a:xfrm flipV="1">
            <a:off x="3294590" y="1291183"/>
            <a:ext cx="661348" cy="525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Düz Bağlayıcı 67">
            <a:extLst>
              <a:ext uri="{FF2B5EF4-FFF2-40B4-BE49-F238E27FC236}">
                <a16:creationId xmlns:a16="http://schemas.microsoft.com/office/drawing/2014/main" id="{D375E9A7-78AF-614C-BC1E-A1DFB6F26F22}"/>
              </a:ext>
            </a:extLst>
          </p:cNvPr>
          <p:cNvCxnSpPr/>
          <p:nvPr/>
        </p:nvCxnSpPr>
        <p:spPr>
          <a:xfrm>
            <a:off x="2283293" y="927657"/>
            <a:ext cx="13419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Düz Bağlayıcı 69">
            <a:extLst>
              <a:ext uri="{FF2B5EF4-FFF2-40B4-BE49-F238E27FC236}">
                <a16:creationId xmlns:a16="http://schemas.microsoft.com/office/drawing/2014/main" id="{D0DFD0E7-1C88-7D42-B294-7832E0726DB9}"/>
              </a:ext>
            </a:extLst>
          </p:cNvPr>
          <p:cNvCxnSpPr>
            <a:endCxn id="63" idx="0"/>
          </p:cNvCxnSpPr>
          <p:nvPr/>
        </p:nvCxnSpPr>
        <p:spPr>
          <a:xfrm>
            <a:off x="3625264" y="927657"/>
            <a:ext cx="1" cy="391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Düz Bağlayıcı 71">
            <a:extLst>
              <a:ext uri="{FF2B5EF4-FFF2-40B4-BE49-F238E27FC236}">
                <a16:creationId xmlns:a16="http://schemas.microsoft.com/office/drawing/2014/main" id="{B85C61E6-C95C-2743-ACE6-36B4416080C9}"/>
              </a:ext>
            </a:extLst>
          </p:cNvPr>
          <p:cNvCxnSpPr>
            <a:stCxn id="63" idx="4"/>
          </p:cNvCxnSpPr>
          <p:nvPr/>
        </p:nvCxnSpPr>
        <p:spPr>
          <a:xfrm flipH="1">
            <a:off x="3625264" y="1799554"/>
            <a:ext cx="1" cy="154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Düz Ok Bağlayıcısı 73">
            <a:extLst>
              <a:ext uri="{FF2B5EF4-FFF2-40B4-BE49-F238E27FC236}">
                <a16:creationId xmlns:a16="http://schemas.microsoft.com/office/drawing/2014/main" id="{BF9B62EB-4080-FB47-B4C8-364254CB3379}"/>
              </a:ext>
            </a:extLst>
          </p:cNvPr>
          <p:cNvCxnSpPr/>
          <p:nvPr/>
        </p:nvCxnSpPr>
        <p:spPr>
          <a:xfrm>
            <a:off x="2296737" y="4846141"/>
            <a:ext cx="0" cy="526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Düz Ok Bağlayıcısı 75">
            <a:extLst>
              <a:ext uri="{FF2B5EF4-FFF2-40B4-BE49-F238E27FC236}">
                <a16:creationId xmlns:a16="http://schemas.microsoft.com/office/drawing/2014/main" id="{73D376BD-408B-174B-848B-D989B49C122C}"/>
              </a:ext>
            </a:extLst>
          </p:cNvPr>
          <p:cNvCxnSpPr>
            <a:cxnSpLocks/>
          </p:cNvCxnSpPr>
          <p:nvPr/>
        </p:nvCxnSpPr>
        <p:spPr>
          <a:xfrm>
            <a:off x="2326571" y="5358301"/>
            <a:ext cx="25973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26CBB5DD-E359-AD46-BFE1-94A7B32695BF}"/>
              </a:ext>
            </a:extLst>
          </p:cNvPr>
          <p:cNvSpPr/>
          <p:nvPr/>
        </p:nvSpPr>
        <p:spPr>
          <a:xfrm>
            <a:off x="3392821" y="5118204"/>
            <a:ext cx="464887" cy="4801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81" name="Düz Ok Bağlayıcısı 80">
            <a:extLst>
              <a:ext uri="{FF2B5EF4-FFF2-40B4-BE49-F238E27FC236}">
                <a16:creationId xmlns:a16="http://schemas.microsoft.com/office/drawing/2014/main" id="{04F4DF38-88D3-A646-89BF-D41E2FCE0B12}"/>
              </a:ext>
            </a:extLst>
          </p:cNvPr>
          <p:cNvCxnSpPr>
            <a:cxnSpLocks/>
          </p:cNvCxnSpPr>
          <p:nvPr/>
        </p:nvCxnSpPr>
        <p:spPr>
          <a:xfrm flipH="1">
            <a:off x="2815722" y="4635289"/>
            <a:ext cx="8095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Düz Bağlayıcı 82">
            <a:extLst>
              <a:ext uri="{FF2B5EF4-FFF2-40B4-BE49-F238E27FC236}">
                <a16:creationId xmlns:a16="http://schemas.microsoft.com/office/drawing/2014/main" id="{01BDAC32-60D0-6F4E-9630-9DB3B0418DF0}"/>
              </a:ext>
            </a:extLst>
          </p:cNvPr>
          <p:cNvCxnSpPr>
            <a:cxnSpLocks/>
            <a:endCxn id="77" idx="0"/>
          </p:cNvCxnSpPr>
          <p:nvPr/>
        </p:nvCxnSpPr>
        <p:spPr>
          <a:xfrm flipH="1">
            <a:off x="3625265" y="4635289"/>
            <a:ext cx="10071" cy="482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Metin kutusu 85">
            <a:extLst>
              <a:ext uri="{FF2B5EF4-FFF2-40B4-BE49-F238E27FC236}">
                <a16:creationId xmlns:a16="http://schemas.microsoft.com/office/drawing/2014/main" id="{2556BAB8-D7B2-1A4C-8883-321194213C2C}"/>
              </a:ext>
            </a:extLst>
          </p:cNvPr>
          <p:cNvSpPr txBox="1"/>
          <p:nvPr/>
        </p:nvSpPr>
        <p:spPr>
          <a:xfrm>
            <a:off x="4102863" y="159041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distillate</a:t>
            </a:r>
            <a:endParaRPr lang="tr-TR" dirty="0"/>
          </a:p>
        </p:txBody>
      </p:sp>
      <p:sp>
        <p:nvSpPr>
          <p:cNvPr id="87" name="Metin kutusu 86">
            <a:extLst>
              <a:ext uri="{FF2B5EF4-FFF2-40B4-BE49-F238E27FC236}">
                <a16:creationId xmlns:a16="http://schemas.microsoft.com/office/drawing/2014/main" id="{857EC220-700D-DF4B-881C-8B5AD3991E49}"/>
              </a:ext>
            </a:extLst>
          </p:cNvPr>
          <p:cNvSpPr txBox="1"/>
          <p:nvPr/>
        </p:nvSpPr>
        <p:spPr>
          <a:xfrm>
            <a:off x="3879876" y="192920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D </a:t>
            </a:r>
            <a:r>
              <a:rPr lang="tr-TR" dirty="0" err="1"/>
              <a:t>mol</a:t>
            </a:r>
            <a:r>
              <a:rPr lang="tr-TR" dirty="0"/>
              <a:t>/h, </a:t>
            </a:r>
            <a:r>
              <a:rPr lang="tr-TR" dirty="0" err="1"/>
              <a:t>x</a:t>
            </a:r>
            <a:r>
              <a:rPr lang="tr-TR" baseline="-25000" dirty="0" err="1"/>
              <a:t>D</a:t>
            </a:r>
            <a:endParaRPr lang="tr-TR" baseline="-25000" dirty="0"/>
          </a:p>
        </p:txBody>
      </p:sp>
      <p:sp>
        <p:nvSpPr>
          <p:cNvPr id="88" name="Metin kutusu 87">
            <a:extLst>
              <a:ext uri="{FF2B5EF4-FFF2-40B4-BE49-F238E27FC236}">
                <a16:creationId xmlns:a16="http://schemas.microsoft.com/office/drawing/2014/main" id="{F2455C8D-26EE-E34F-BEEE-CCFB6E02BEF2}"/>
              </a:ext>
            </a:extLst>
          </p:cNvPr>
          <p:cNvSpPr txBox="1"/>
          <p:nvPr/>
        </p:nvSpPr>
        <p:spPr>
          <a:xfrm>
            <a:off x="4161541" y="471608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bottoms</a:t>
            </a:r>
            <a:endParaRPr lang="tr-TR" dirty="0"/>
          </a:p>
        </p:txBody>
      </p:sp>
      <p:sp>
        <p:nvSpPr>
          <p:cNvPr id="89" name="Metin kutusu 88">
            <a:extLst>
              <a:ext uri="{FF2B5EF4-FFF2-40B4-BE49-F238E27FC236}">
                <a16:creationId xmlns:a16="http://schemas.microsoft.com/office/drawing/2014/main" id="{60EB1FB2-1521-5546-8033-6D137B952089}"/>
              </a:ext>
            </a:extLst>
          </p:cNvPr>
          <p:cNvSpPr txBox="1"/>
          <p:nvPr/>
        </p:nvSpPr>
        <p:spPr>
          <a:xfrm>
            <a:off x="4076983" y="4998635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W </a:t>
            </a:r>
            <a:r>
              <a:rPr lang="tr-TR" dirty="0" err="1"/>
              <a:t>mol</a:t>
            </a:r>
            <a:r>
              <a:rPr lang="tr-TR" dirty="0"/>
              <a:t>/h, </a:t>
            </a:r>
            <a:r>
              <a:rPr lang="tr-TR" dirty="0" err="1"/>
              <a:t>x</a:t>
            </a:r>
            <a:r>
              <a:rPr lang="tr-TR" baseline="-25000" dirty="0" err="1"/>
              <a:t>W</a:t>
            </a:r>
            <a:endParaRPr lang="tr-TR" baseline="-25000" dirty="0"/>
          </a:p>
        </p:txBody>
      </p:sp>
      <p:sp>
        <p:nvSpPr>
          <p:cNvPr id="91" name="Dikdörtgen 90">
            <a:extLst>
              <a:ext uri="{FF2B5EF4-FFF2-40B4-BE49-F238E27FC236}">
                <a16:creationId xmlns:a16="http://schemas.microsoft.com/office/drawing/2014/main" id="{ADAF4379-A201-BF4A-8425-C39146881951}"/>
              </a:ext>
            </a:extLst>
          </p:cNvPr>
          <p:cNvSpPr/>
          <p:nvPr/>
        </p:nvSpPr>
        <p:spPr>
          <a:xfrm>
            <a:off x="221743" y="744392"/>
            <a:ext cx="4183689" cy="498168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2136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1A6AD215-1C25-664E-836A-BB1715043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58" r="9766"/>
          <a:stretch/>
        </p:blipFill>
        <p:spPr>
          <a:xfrm rot="5400000">
            <a:off x="411394" y="1365101"/>
            <a:ext cx="4473243" cy="44658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CD511B1F-E494-D84F-803A-8EA6E667771F}"/>
                  </a:ext>
                </a:extLst>
              </p:cNvPr>
              <p:cNvSpPr txBox="1"/>
              <p:nvPr/>
            </p:nvSpPr>
            <p:spPr>
              <a:xfrm>
                <a:off x="5386996" y="1139686"/>
                <a:ext cx="6805004" cy="4694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sz="2400" dirty="0"/>
                  <a:t>L, D </a:t>
                </a:r>
                <a:r>
                  <a:rPr lang="tr-TR" sz="2400" dirty="0" err="1"/>
                  <a:t>have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same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composition</a:t>
                </a:r>
                <a:r>
                  <a:rPr lang="tr-TR" sz="2400" dirty="0"/>
                  <a:t>, </a:t>
                </a:r>
                <a:r>
                  <a:rPr lang="tr-TR" sz="2400" dirty="0" err="1"/>
                  <a:t>so</a:t>
                </a:r>
                <a:r>
                  <a:rPr lang="tr-TR" sz="2400" dirty="0"/>
                  <a:t> y</a:t>
                </a:r>
                <a:r>
                  <a:rPr lang="tr-TR" sz="2400" baseline="-25000" dirty="0"/>
                  <a:t>1</a:t>
                </a:r>
                <a:r>
                  <a:rPr lang="tr-TR" sz="2400" dirty="0"/>
                  <a:t>=</a:t>
                </a:r>
                <a:r>
                  <a:rPr lang="tr-TR" sz="2400" dirty="0" err="1"/>
                  <a:t>x</a:t>
                </a:r>
                <a:r>
                  <a:rPr lang="tr-TR" sz="2400" baseline="-25000" dirty="0" err="1"/>
                  <a:t>D</a:t>
                </a:r>
                <a:endParaRPr lang="tr-TR" sz="2400" dirty="0"/>
              </a:p>
              <a:p>
                <a:endParaRPr lang="tr-TR" sz="2400" baseline="-25000" dirty="0"/>
              </a:p>
              <a:p>
                <a:r>
                  <a:rPr lang="tr-TR" sz="2400" dirty="0" err="1"/>
                  <a:t>Equimolar</a:t>
                </a:r>
                <a:r>
                  <a:rPr lang="tr-TR" sz="2400" dirty="0"/>
                  <a:t> </a:t>
                </a:r>
                <a:r>
                  <a:rPr lang="tr-TR" sz="2400" dirty="0" err="1"/>
                  <a:t>overflow</a:t>
                </a:r>
                <a:r>
                  <a:rPr lang="tr-TR" sz="2400" dirty="0"/>
                  <a:t>: L</a:t>
                </a:r>
                <a:r>
                  <a:rPr lang="tr-TR" sz="2400" baseline="-25000" dirty="0"/>
                  <a:t>1</a:t>
                </a:r>
                <a:r>
                  <a:rPr lang="tr-TR" sz="2400" dirty="0"/>
                  <a:t>=L</a:t>
                </a:r>
                <a:r>
                  <a:rPr lang="tr-TR" sz="2400" baseline="-25000" dirty="0"/>
                  <a:t>2</a:t>
                </a:r>
                <a:r>
                  <a:rPr lang="tr-TR" sz="2400" dirty="0"/>
                  <a:t>=</a:t>
                </a:r>
                <a:r>
                  <a:rPr lang="tr-TR" sz="2400" dirty="0" err="1"/>
                  <a:t>L</a:t>
                </a:r>
                <a:r>
                  <a:rPr lang="tr-TR" sz="2400" baseline="-25000" dirty="0" err="1"/>
                  <a:t>n</a:t>
                </a:r>
                <a:endParaRPr lang="tr-TR" sz="2400" baseline="-25000" dirty="0"/>
              </a:p>
              <a:p>
                <a:r>
                  <a:rPr lang="tr-TR" sz="2400" baseline="-25000" dirty="0"/>
                  <a:t>		</a:t>
                </a:r>
                <a:r>
                  <a:rPr lang="tr-TR" sz="2400" dirty="0"/>
                  <a:t>	 V</a:t>
                </a:r>
                <a:r>
                  <a:rPr lang="tr-TR" sz="2400" baseline="-25000" dirty="0"/>
                  <a:t>1</a:t>
                </a:r>
                <a:r>
                  <a:rPr lang="tr-TR" sz="2400" dirty="0"/>
                  <a:t>=V</a:t>
                </a:r>
                <a:r>
                  <a:rPr lang="tr-TR" sz="2400" baseline="-25000" dirty="0"/>
                  <a:t>2</a:t>
                </a:r>
                <a:r>
                  <a:rPr lang="tr-TR" sz="2400" dirty="0"/>
                  <a:t>=</a:t>
                </a:r>
                <a:r>
                  <a:rPr lang="tr-TR" sz="2400" dirty="0" err="1"/>
                  <a:t>V</a:t>
                </a:r>
                <a:r>
                  <a:rPr lang="tr-TR" sz="2400" baseline="-25000" dirty="0" err="1"/>
                  <a:t>n</a:t>
                </a:r>
                <a:r>
                  <a:rPr lang="tr-TR" sz="2400" dirty="0"/>
                  <a:t> </a:t>
                </a:r>
              </a:p>
              <a:p>
                <a:endParaRPr lang="tr-TR" sz="2400" dirty="0"/>
              </a:p>
              <a:p>
                <a:r>
                  <a:rPr lang="tr-TR" sz="2400" dirty="0"/>
                  <a:t>Total </a:t>
                </a:r>
                <a:r>
                  <a:rPr lang="tr-TR" sz="2400" dirty="0" err="1"/>
                  <a:t>material</a:t>
                </a:r>
                <a:r>
                  <a:rPr lang="tr-TR" sz="2400" dirty="0"/>
                  <a:t> </a:t>
                </a:r>
                <a:r>
                  <a:rPr lang="tr-TR" sz="2400" dirty="0" err="1"/>
                  <a:t>balance</a:t>
                </a:r>
                <a:r>
                  <a:rPr lang="tr-TR" sz="2400" dirty="0"/>
                  <a:t> : V</a:t>
                </a:r>
                <a:r>
                  <a:rPr lang="tr-TR" sz="2400" baseline="-25000" dirty="0"/>
                  <a:t>n+1</a:t>
                </a:r>
                <a:r>
                  <a:rPr lang="tr-TR" sz="2400" dirty="0"/>
                  <a:t> = </a:t>
                </a:r>
                <a:r>
                  <a:rPr lang="tr-TR" sz="2400" dirty="0" err="1"/>
                  <a:t>L</a:t>
                </a:r>
                <a:r>
                  <a:rPr lang="tr-TR" sz="2400" baseline="-25000" dirty="0" err="1"/>
                  <a:t>n</a:t>
                </a:r>
                <a:r>
                  <a:rPr lang="tr-TR" sz="2400" dirty="0" err="1"/>
                  <a:t>+D</a:t>
                </a:r>
                <a:endParaRPr lang="tr-TR" sz="2400" dirty="0"/>
              </a:p>
              <a:p>
                <a:endParaRPr lang="tr-TR" sz="2400" baseline="-25000" dirty="0"/>
              </a:p>
              <a:p>
                <a:r>
                  <a:rPr lang="tr-TR" sz="2400" dirty="0"/>
                  <a:t>Component </a:t>
                </a:r>
                <a:r>
                  <a:rPr lang="tr-TR" sz="2400" dirty="0" err="1"/>
                  <a:t>balance</a:t>
                </a:r>
                <a:r>
                  <a:rPr lang="tr-TR" sz="2400" dirty="0"/>
                  <a:t>: V</a:t>
                </a:r>
                <a:r>
                  <a:rPr lang="tr-TR" sz="2400" baseline="-25000" dirty="0"/>
                  <a:t>n+1</a:t>
                </a:r>
                <a:r>
                  <a:rPr lang="tr-TR" sz="2400" dirty="0"/>
                  <a:t>y</a:t>
                </a:r>
                <a:r>
                  <a:rPr lang="tr-TR" sz="2400" baseline="-25000" dirty="0"/>
                  <a:t>n+1</a:t>
                </a:r>
                <a:r>
                  <a:rPr lang="tr-TR" sz="2400" dirty="0"/>
                  <a:t> = </a:t>
                </a:r>
                <a:r>
                  <a:rPr lang="tr-TR" sz="2400" dirty="0" err="1"/>
                  <a:t>L</a:t>
                </a:r>
                <a:r>
                  <a:rPr lang="tr-TR" sz="2400" baseline="-25000" dirty="0" err="1"/>
                  <a:t>n</a:t>
                </a:r>
                <a:r>
                  <a:rPr lang="tr-TR" sz="2400" dirty="0" err="1"/>
                  <a:t>x</a:t>
                </a:r>
                <a:r>
                  <a:rPr lang="tr-TR" sz="2400" baseline="-25000" dirty="0" err="1"/>
                  <a:t>n</a:t>
                </a:r>
                <a:r>
                  <a:rPr lang="tr-TR" sz="2400" dirty="0"/>
                  <a:t> + </a:t>
                </a:r>
                <a:r>
                  <a:rPr lang="tr-TR" sz="2400" dirty="0" err="1"/>
                  <a:t>Dx</a:t>
                </a:r>
                <a:r>
                  <a:rPr lang="tr-TR" sz="2400" baseline="-25000" dirty="0" err="1"/>
                  <a:t>D</a:t>
                </a:r>
                <a:endParaRPr lang="tr-TR" sz="2400" baseline="-25000" dirty="0"/>
              </a:p>
              <a:p>
                <a:endParaRPr lang="tr-TR" sz="2400" dirty="0"/>
              </a:p>
              <a:p>
                <a:r>
                  <a:rPr lang="tr-TR" sz="2400" dirty="0" err="1"/>
                  <a:t>Solving</a:t>
                </a:r>
                <a:r>
                  <a:rPr lang="tr-TR" sz="2400" dirty="0"/>
                  <a:t> </a:t>
                </a:r>
                <a:r>
                  <a:rPr lang="tr-TR" sz="2400" dirty="0" err="1"/>
                  <a:t>for</a:t>
                </a:r>
                <a:r>
                  <a:rPr lang="tr-TR" sz="2400" dirty="0"/>
                  <a:t> y</a:t>
                </a:r>
                <a:r>
                  <a:rPr lang="tr-TR" sz="2400" baseline="-25000" dirty="0"/>
                  <a:t>n+1</a:t>
                </a:r>
                <a:r>
                  <a:rPr lang="tr-TR" sz="2400" dirty="0"/>
                  <a:t>, </a:t>
                </a:r>
                <a:r>
                  <a:rPr lang="tr-TR" sz="2400" dirty="0" err="1"/>
                  <a:t>the</a:t>
                </a:r>
                <a:r>
                  <a:rPr lang="tr-TR" sz="2400" dirty="0"/>
                  <a:t> </a:t>
                </a:r>
                <a:r>
                  <a:rPr lang="tr-TR" sz="2400" dirty="0" err="1"/>
                  <a:t>enriching</a:t>
                </a:r>
                <a:r>
                  <a:rPr lang="tr-TR" sz="2400" dirty="0"/>
                  <a:t> </a:t>
                </a:r>
                <a:r>
                  <a:rPr lang="tr-TR" sz="2400" dirty="0" err="1"/>
                  <a:t>section</a:t>
                </a:r>
                <a:r>
                  <a:rPr lang="tr-TR" sz="2400" dirty="0"/>
                  <a:t> </a:t>
                </a:r>
                <a:r>
                  <a:rPr lang="tr-TR" sz="2400" dirty="0" err="1"/>
                  <a:t>operating</a:t>
                </a:r>
                <a:r>
                  <a:rPr lang="tr-TR" sz="2400" dirty="0"/>
                  <a:t> </a:t>
                </a:r>
                <a:r>
                  <a:rPr lang="tr-TR" sz="2400" dirty="0" err="1"/>
                  <a:t>line</a:t>
                </a:r>
                <a:r>
                  <a:rPr lang="tr-TR" sz="2400" dirty="0"/>
                  <a:t> is:</a:t>
                </a:r>
              </a:p>
              <a:p>
                <a:endParaRPr lang="tr-T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tr-TR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tr-TR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tr-TR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tr-TR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tr-T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tr-TR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tr-TR" sz="2400" dirty="0"/>
              </a:p>
            </p:txBody>
          </p:sp>
        </mc:Choice>
        <mc:Fallback xmlns=""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CD511B1F-E494-D84F-803A-8EA6E6677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996" y="1139686"/>
                <a:ext cx="6805004" cy="4694940"/>
              </a:xfrm>
              <a:prstGeom prst="rect">
                <a:avLst/>
              </a:prstGeom>
              <a:blipFill>
                <a:blip r:embed="rId3"/>
                <a:stretch>
                  <a:fillRect l="-1304" t="-1081" r="-372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45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4D7E4AF8-A763-6F4A-933F-EE21034DF7DA}"/>
              </a:ext>
            </a:extLst>
          </p:cNvPr>
          <p:cNvSpPr/>
          <p:nvPr/>
        </p:nvSpPr>
        <p:spPr>
          <a:xfrm>
            <a:off x="1620476" y="918641"/>
            <a:ext cx="4051455" cy="40551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D6DED755-A79E-AD45-9D76-EE510F6F9642}"/>
              </a:ext>
            </a:extLst>
          </p:cNvPr>
          <p:cNvCxnSpPr/>
          <p:nvPr/>
        </p:nvCxnSpPr>
        <p:spPr>
          <a:xfrm flipV="1">
            <a:off x="1620476" y="918641"/>
            <a:ext cx="4064707" cy="402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rbest Form 3">
            <a:extLst>
              <a:ext uri="{FF2B5EF4-FFF2-40B4-BE49-F238E27FC236}">
                <a16:creationId xmlns:a16="http://schemas.microsoft.com/office/drawing/2014/main" id="{BD57F958-1B8B-CE4B-A988-759382A59327}"/>
              </a:ext>
            </a:extLst>
          </p:cNvPr>
          <p:cNvSpPr/>
          <p:nvPr/>
        </p:nvSpPr>
        <p:spPr>
          <a:xfrm>
            <a:off x="1620476" y="945145"/>
            <a:ext cx="4002156" cy="4068416"/>
          </a:xfrm>
          <a:custGeom>
            <a:avLst/>
            <a:gdLst>
              <a:gd name="connsiteX0" fmla="*/ 0 w 4015408"/>
              <a:gd name="connsiteY0" fmla="*/ 3975652 h 3975652"/>
              <a:gd name="connsiteX1" fmla="*/ 821634 w 4015408"/>
              <a:gd name="connsiteY1" fmla="*/ 1126435 h 3975652"/>
              <a:gd name="connsiteX2" fmla="*/ 4015408 w 4015408"/>
              <a:gd name="connsiteY2" fmla="*/ 0 h 397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5408" h="3975652">
                <a:moveTo>
                  <a:pt x="0" y="3975652"/>
                </a:moveTo>
                <a:cubicBezTo>
                  <a:pt x="76199" y="2882348"/>
                  <a:pt x="152399" y="1789044"/>
                  <a:pt x="821634" y="1126435"/>
                </a:cubicBezTo>
                <a:cubicBezTo>
                  <a:pt x="1490869" y="463826"/>
                  <a:pt x="3496365" y="176696"/>
                  <a:pt x="401540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E6A0369-CEEB-1F4D-BEE9-D59039DCEC87}"/>
              </a:ext>
            </a:extLst>
          </p:cNvPr>
          <p:cNvSpPr txBox="1"/>
          <p:nvPr/>
        </p:nvSpPr>
        <p:spPr>
          <a:xfrm>
            <a:off x="993913" y="27615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y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EFCC0FA-68E9-7A46-965C-AC429653E6C6}"/>
              </a:ext>
            </a:extLst>
          </p:cNvPr>
          <p:cNvSpPr txBox="1"/>
          <p:nvPr/>
        </p:nvSpPr>
        <p:spPr>
          <a:xfrm>
            <a:off x="3407664" y="52544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x</a:t>
            </a:r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4D7CA18D-93A7-504E-8AD8-70A38153EB46}"/>
              </a:ext>
            </a:extLst>
          </p:cNvPr>
          <p:cNvCxnSpPr/>
          <p:nvPr/>
        </p:nvCxnSpPr>
        <p:spPr>
          <a:xfrm>
            <a:off x="5247861" y="1378226"/>
            <a:ext cx="0" cy="359558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C2BBC214-032E-694C-93A0-66F75B712E85}"/>
              </a:ext>
            </a:extLst>
          </p:cNvPr>
          <p:cNvCxnSpPr>
            <a:cxnSpLocks/>
          </p:cNvCxnSpPr>
          <p:nvPr/>
        </p:nvCxnSpPr>
        <p:spPr>
          <a:xfrm flipH="1">
            <a:off x="1823799" y="1368350"/>
            <a:ext cx="3435284" cy="16663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B9058F8-32B6-8440-91B7-30CBF9872AD7}"/>
              </a:ext>
            </a:extLst>
          </p:cNvPr>
          <p:cNvSpPr txBox="1"/>
          <p:nvPr/>
        </p:nvSpPr>
        <p:spPr>
          <a:xfrm>
            <a:off x="5051333" y="4973806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/>
              <a:t>x</a:t>
            </a:r>
            <a:r>
              <a:rPr lang="tr-TR" sz="2000" baseline="-25000" dirty="0" err="1"/>
              <a:t>D</a:t>
            </a:r>
            <a:endParaRPr lang="tr-TR" sz="2000" baseline="-25000" dirty="0"/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B00621D9-D2B3-FE42-8141-ED7B5D32CCD8}"/>
              </a:ext>
            </a:extLst>
          </p:cNvPr>
          <p:cNvCxnSpPr>
            <a:cxnSpLocks/>
          </p:cNvCxnSpPr>
          <p:nvPr/>
        </p:nvCxnSpPr>
        <p:spPr>
          <a:xfrm flipH="1">
            <a:off x="3889513" y="2001726"/>
            <a:ext cx="6626" cy="297208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9377B84E-879D-DF48-9FEA-1B4D85F9DACA}"/>
              </a:ext>
            </a:extLst>
          </p:cNvPr>
          <p:cNvCxnSpPr/>
          <p:nvPr/>
        </p:nvCxnSpPr>
        <p:spPr>
          <a:xfrm flipH="1">
            <a:off x="3896139" y="1378226"/>
            <a:ext cx="1338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56FCDD61-2F26-194D-B23B-F1B6A7EB98FC}"/>
              </a:ext>
            </a:extLst>
          </p:cNvPr>
          <p:cNvCxnSpPr>
            <a:cxnSpLocks/>
          </p:cNvCxnSpPr>
          <p:nvPr/>
        </p:nvCxnSpPr>
        <p:spPr>
          <a:xfrm>
            <a:off x="3896139" y="1388445"/>
            <a:ext cx="0" cy="613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18">
            <a:extLst>
              <a:ext uri="{FF2B5EF4-FFF2-40B4-BE49-F238E27FC236}">
                <a16:creationId xmlns:a16="http://schemas.microsoft.com/office/drawing/2014/main" id="{98932D2F-820C-F448-A9C5-EA7A41DB4048}"/>
              </a:ext>
            </a:extLst>
          </p:cNvPr>
          <p:cNvCxnSpPr/>
          <p:nvPr/>
        </p:nvCxnSpPr>
        <p:spPr>
          <a:xfrm flipH="1">
            <a:off x="2557669" y="1961970"/>
            <a:ext cx="13384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>
            <a:extLst>
              <a:ext uri="{FF2B5EF4-FFF2-40B4-BE49-F238E27FC236}">
                <a16:creationId xmlns:a16="http://schemas.microsoft.com/office/drawing/2014/main" id="{A2124671-4DF5-7C46-B862-0C68491AE141}"/>
              </a:ext>
            </a:extLst>
          </p:cNvPr>
          <p:cNvCxnSpPr>
            <a:cxnSpLocks/>
          </p:cNvCxnSpPr>
          <p:nvPr/>
        </p:nvCxnSpPr>
        <p:spPr>
          <a:xfrm>
            <a:off x="2577547" y="1961970"/>
            <a:ext cx="0" cy="644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B81BB16F-F647-9A4A-A75F-4503D1A6AB45}"/>
              </a:ext>
            </a:extLst>
          </p:cNvPr>
          <p:cNvCxnSpPr>
            <a:cxnSpLocks/>
          </p:cNvCxnSpPr>
          <p:nvPr/>
        </p:nvCxnSpPr>
        <p:spPr>
          <a:xfrm flipH="1">
            <a:off x="2021599" y="2606888"/>
            <a:ext cx="5916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Bağlayıcı 27">
            <a:extLst>
              <a:ext uri="{FF2B5EF4-FFF2-40B4-BE49-F238E27FC236}">
                <a16:creationId xmlns:a16="http://schemas.microsoft.com/office/drawing/2014/main" id="{7AAF16BA-167B-3747-97C0-BB56DFDB6F88}"/>
              </a:ext>
            </a:extLst>
          </p:cNvPr>
          <p:cNvCxnSpPr>
            <a:cxnSpLocks/>
          </p:cNvCxnSpPr>
          <p:nvPr/>
        </p:nvCxnSpPr>
        <p:spPr>
          <a:xfrm>
            <a:off x="2093843" y="2531165"/>
            <a:ext cx="0" cy="401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F30AFE4A-E547-0F45-A178-1275843C63C3}"/>
              </a:ext>
            </a:extLst>
          </p:cNvPr>
          <p:cNvSpPr txBox="1"/>
          <p:nvPr/>
        </p:nvSpPr>
        <p:spPr>
          <a:xfrm>
            <a:off x="3733861" y="10385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DEF7DA53-0574-C249-8247-6EB91D1BBD81}"/>
              </a:ext>
            </a:extLst>
          </p:cNvPr>
          <p:cNvSpPr txBox="1"/>
          <p:nvPr/>
        </p:nvSpPr>
        <p:spPr>
          <a:xfrm>
            <a:off x="2402016" y="161239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2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0DE738C4-7A56-E943-A66F-FB5487A058A0}"/>
              </a:ext>
            </a:extLst>
          </p:cNvPr>
          <p:cNvSpPr txBox="1"/>
          <p:nvPr/>
        </p:nvSpPr>
        <p:spPr>
          <a:xfrm>
            <a:off x="1823799" y="2237556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n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B163B571-2660-B944-8C7A-B229E9E8BDE5}"/>
              </a:ext>
            </a:extLst>
          </p:cNvPr>
          <p:cNvSpPr txBox="1"/>
          <p:nvPr/>
        </p:nvSpPr>
        <p:spPr>
          <a:xfrm>
            <a:off x="3700532" y="4914268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x</a:t>
            </a:r>
            <a:r>
              <a:rPr lang="tr-TR" sz="2000" baseline="-25000" dirty="0"/>
              <a:t>1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BB235198-B1AE-3B4E-8C03-521C8388EFA6}"/>
              </a:ext>
            </a:extLst>
          </p:cNvPr>
          <p:cNvSpPr txBox="1"/>
          <p:nvPr/>
        </p:nvSpPr>
        <p:spPr>
          <a:xfrm>
            <a:off x="1929166" y="4924089"/>
            <a:ext cx="38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/>
              <a:t>x</a:t>
            </a:r>
            <a:r>
              <a:rPr lang="tr-TR" sz="2000" baseline="-25000" dirty="0" err="1"/>
              <a:t>n</a:t>
            </a:r>
            <a:endParaRPr lang="tr-TR" sz="2000" baseline="-25000" dirty="0"/>
          </a:p>
        </p:txBody>
      </p:sp>
      <p:cxnSp>
        <p:nvCxnSpPr>
          <p:cNvPr id="39" name="Düz Bağlayıcı 38">
            <a:extLst>
              <a:ext uri="{FF2B5EF4-FFF2-40B4-BE49-F238E27FC236}">
                <a16:creationId xmlns:a16="http://schemas.microsoft.com/office/drawing/2014/main" id="{8435864E-9BC1-2F4B-A0D7-EFD1FF1D845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2095209" y="2900497"/>
            <a:ext cx="28081" cy="202359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FEEA687-4B40-E84C-8BE3-D3292816F9BE}"/>
              </a:ext>
            </a:extLst>
          </p:cNvPr>
          <p:cNvSpPr txBox="1"/>
          <p:nvPr/>
        </p:nvSpPr>
        <p:spPr>
          <a:xfrm>
            <a:off x="2184708" y="2761557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Slope</a:t>
            </a:r>
            <a:r>
              <a:rPr lang="tr-TR" b="1" dirty="0">
                <a:solidFill>
                  <a:srgbClr val="FF0000"/>
                </a:solidFill>
              </a:rPr>
              <a:t>= </a:t>
            </a:r>
            <a:r>
              <a:rPr lang="tr-TR" b="1" dirty="0" err="1">
                <a:solidFill>
                  <a:srgbClr val="FF0000"/>
                </a:solidFill>
              </a:rPr>
              <a:t>L</a:t>
            </a:r>
            <a:r>
              <a:rPr lang="tr-TR" b="1" baseline="-25000" dirty="0" err="1">
                <a:solidFill>
                  <a:srgbClr val="FF0000"/>
                </a:solidFill>
              </a:rPr>
              <a:t>n</a:t>
            </a:r>
            <a:r>
              <a:rPr lang="tr-TR" b="1" dirty="0">
                <a:solidFill>
                  <a:srgbClr val="FF0000"/>
                </a:solidFill>
              </a:rPr>
              <a:t>/V</a:t>
            </a:r>
            <a:r>
              <a:rPr lang="tr-TR" b="1" baseline="-25000" dirty="0">
                <a:solidFill>
                  <a:srgbClr val="FF0000"/>
                </a:solidFill>
              </a:rPr>
              <a:t>n+1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6B969A3-F458-F140-987C-EB3B72001E82}"/>
              </a:ext>
            </a:extLst>
          </p:cNvPr>
          <p:cNvSpPr/>
          <p:nvPr/>
        </p:nvSpPr>
        <p:spPr>
          <a:xfrm>
            <a:off x="1484243" y="3034748"/>
            <a:ext cx="238540" cy="265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EAB95873-1167-1746-9B6C-6D2DF0173A9C}"/>
              </a:ext>
            </a:extLst>
          </p:cNvPr>
          <p:cNvSpPr txBox="1"/>
          <p:nvPr/>
        </p:nvSpPr>
        <p:spPr>
          <a:xfrm>
            <a:off x="685351" y="3048058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intercept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  <a:p>
            <a:r>
              <a:rPr lang="tr-TR" b="1" dirty="0" err="1">
                <a:solidFill>
                  <a:srgbClr val="FF0000"/>
                </a:solidFill>
              </a:rPr>
              <a:t>x</a:t>
            </a:r>
            <a:r>
              <a:rPr lang="tr-TR" b="1" baseline="-25000" dirty="0" err="1">
                <a:solidFill>
                  <a:srgbClr val="FF0000"/>
                </a:solidFill>
              </a:rPr>
              <a:t>D</a:t>
            </a:r>
            <a:r>
              <a:rPr lang="tr-TR" b="1" dirty="0">
                <a:solidFill>
                  <a:srgbClr val="FF0000"/>
                </a:solidFill>
              </a:rPr>
              <a:t>/(R+1)</a:t>
            </a:r>
            <a:endParaRPr lang="tr-TR" b="1" baseline="-25000" dirty="0">
              <a:solidFill>
                <a:srgbClr val="FF0000"/>
              </a:solidFill>
            </a:endParaRPr>
          </a:p>
        </p:txBody>
      </p:sp>
      <p:cxnSp>
        <p:nvCxnSpPr>
          <p:cNvPr id="46" name="Düz Bağlayıcı 45">
            <a:extLst>
              <a:ext uri="{FF2B5EF4-FFF2-40B4-BE49-F238E27FC236}">
                <a16:creationId xmlns:a16="http://schemas.microsoft.com/office/drawing/2014/main" id="{A071BB40-1D9A-5F4C-8B14-95AE33DA37C6}"/>
              </a:ext>
            </a:extLst>
          </p:cNvPr>
          <p:cNvCxnSpPr>
            <a:cxnSpLocks/>
          </p:cNvCxnSpPr>
          <p:nvPr/>
        </p:nvCxnSpPr>
        <p:spPr>
          <a:xfrm>
            <a:off x="1620476" y="1375193"/>
            <a:ext cx="2275663" cy="1628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33B6E24E-9BD7-3A4E-9262-7116DAD5D2E0}"/>
              </a:ext>
            </a:extLst>
          </p:cNvPr>
          <p:cNvSpPr txBox="1"/>
          <p:nvPr/>
        </p:nvSpPr>
        <p:spPr>
          <a:xfrm>
            <a:off x="1184139" y="1103339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y</a:t>
            </a:r>
            <a:r>
              <a:rPr lang="tr-TR" sz="2000" baseline="-25000" dirty="0"/>
              <a:t>1</a:t>
            </a: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15494411-09FB-BA46-9B22-EF54A96CAE80}"/>
              </a:ext>
            </a:extLst>
          </p:cNvPr>
          <p:cNvSpPr txBox="1"/>
          <p:nvPr/>
        </p:nvSpPr>
        <p:spPr>
          <a:xfrm>
            <a:off x="1191311" y="1761915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y</a:t>
            </a:r>
            <a:r>
              <a:rPr lang="tr-TR" sz="2000" baseline="-25000" dirty="0"/>
              <a:t>1</a:t>
            </a:r>
          </a:p>
        </p:txBody>
      </p:sp>
      <p:cxnSp>
        <p:nvCxnSpPr>
          <p:cNvPr id="50" name="Düz Bağlayıcı 49">
            <a:extLst>
              <a:ext uri="{FF2B5EF4-FFF2-40B4-BE49-F238E27FC236}">
                <a16:creationId xmlns:a16="http://schemas.microsoft.com/office/drawing/2014/main" id="{B68D1A41-15F0-3342-BD24-A7CD45669F27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1627103" y="1978501"/>
            <a:ext cx="930565" cy="323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8837C1E7-70B0-8F4B-8F3E-4D625D3063ED}"/>
              </a:ext>
            </a:extLst>
          </p:cNvPr>
          <p:cNvSpPr txBox="1"/>
          <p:nvPr/>
        </p:nvSpPr>
        <p:spPr>
          <a:xfrm>
            <a:off x="7155894" y="2482829"/>
            <a:ext cx="283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/>
              <a:t>Reflux</a:t>
            </a:r>
            <a:r>
              <a:rPr lang="tr-TR" sz="2400" dirty="0"/>
              <a:t> </a:t>
            </a:r>
            <a:r>
              <a:rPr lang="tr-TR" sz="2400" dirty="0" err="1"/>
              <a:t>ratio</a:t>
            </a:r>
            <a:r>
              <a:rPr lang="tr-TR" sz="2400" dirty="0"/>
              <a:t>: R= </a:t>
            </a:r>
            <a:r>
              <a:rPr lang="tr-TR" sz="2400" dirty="0" err="1"/>
              <a:t>L</a:t>
            </a:r>
            <a:r>
              <a:rPr lang="tr-TR" sz="2400" baseline="-25000" dirty="0" err="1"/>
              <a:t>n</a:t>
            </a:r>
            <a:r>
              <a:rPr lang="tr-TR" sz="2400" dirty="0"/>
              <a:t>/D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Dikdörtgen 52">
                <a:extLst>
                  <a:ext uri="{FF2B5EF4-FFF2-40B4-BE49-F238E27FC236}">
                    <a16:creationId xmlns:a16="http://schemas.microsoft.com/office/drawing/2014/main" id="{43161142-5FA8-414D-811E-70D790DFCE89}"/>
                  </a:ext>
                </a:extLst>
              </p:cNvPr>
              <p:cNvSpPr/>
              <p:nvPr/>
            </p:nvSpPr>
            <p:spPr>
              <a:xfrm>
                <a:off x="6684524" y="989885"/>
                <a:ext cx="3985036" cy="971741"/>
              </a:xfrm>
              <a:prstGeom prst="rect">
                <a:avLst/>
              </a:prstGeom>
              <a:ln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tr-TR" sz="2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tr-T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tr-T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tr-TR" sz="2800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tr-T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tr-TR" sz="2800" dirty="0"/>
              </a:p>
            </p:txBody>
          </p:sp>
        </mc:Choice>
        <mc:Fallback xmlns="">
          <p:sp>
            <p:nvSpPr>
              <p:cNvPr id="53" name="Dikdörtgen 52">
                <a:extLst>
                  <a:ext uri="{FF2B5EF4-FFF2-40B4-BE49-F238E27FC236}">
                    <a16:creationId xmlns:a16="http://schemas.microsoft.com/office/drawing/2014/main" id="{43161142-5FA8-414D-811E-70D790DFCE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24" y="989885"/>
                <a:ext cx="3985036" cy="971741"/>
              </a:xfrm>
              <a:prstGeom prst="rect">
                <a:avLst/>
              </a:prstGeom>
              <a:blipFill>
                <a:blip r:embed="rId2"/>
                <a:stretch>
                  <a:fillRect b="-1282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Dikdörtgen 53">
            <a:extLst>
              <a:ext uri="{FF2B5EF4-FFF2-40B4-BE49-F238E27FC236}">
                <a16:creationId xmlns:a16="http://schemas.microsoft.com/office/drawing/2014/main" id="{3FCA4E9E-76EB-294F-A076-E105A2F401D8}"/>
              </a:ext>
            </a:extLst>
          </p:cNvPr>
          <p:cNvSpPr/>
          <p:nvPr/>
        </p:nvSpPr>
        <p:spPr>
          <a:xfrm>
            <a:off x="7699232" y="3270237"/>
            <a:ext cx="26212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/>
              <a:t>V</a:t>
            </a:r>
            <a:r>
              <a:rPr lang="tr-TR" sz="2400" baseline="-25000" dirty="0"/>
              <a:t>n+1</a:t>
            </a:r>
            <a:r>
              <a:rPr lang="tr-TR" sz="2400" dirty="0"/>
              <a:t> = </a:t>
            </a:r>
            <a:r>
              <a:rPr lang="tr-TR" sz="2400" dirty="0" err="1"/>
              <a:t>L</a:t>
            </a:r>
            <a:r>
              <a:rPr lang="tr-TR" sz="2400" baseline="-25000" dirty="0" err="1"/>
              <a:t>n</a:t>
            </a:r>
            <a:r>
              <a:rPr lang="tr-TR" sz="2400" dirty="0" err="1"/>
              <a:t>+D</a:t>
            </a:r>
            <a:r>
              <a:rPr lang="tr-TR" sz="2400" dirty="0"/>
              <a:t>,    </a:t>
            </a:r>
          </a:p>
          <a:p>
            <a:endParaRPr lang="tr-TR" sz="2400" dirty="0"/>
          </a:p>
          <a:p>
            <a:r>
              <a:rPr lang="tr-TR" sz="2400" dirty="0" err="1"/>
              <a:t>L</a:t>
            </a:r>
            <a:r>
              <a:rPr lang="tr-TR" sz="2400" baseline="-25000" dirty="0" err="1"/>
              <a:t>n</a:t>
            </a:r>
            <a:r>
              <a:rPr lang="tr-TR" sz="2400" dirty="0"/>
              <a:t>/V</a:t>
            </a:r>
            <a:r>
              <a:rPr lang="tr-TR" sz="2400" baseline="-25000" dirty="0"/>
              <a:t>n+1</a:t>
            </a:r>
            <a:r>
              <a:rPr lang="tr-TR" sz="2400" dirty="0"/>
              <a:t>= R/(R+1)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Dikdörtgen 54">
                <a:extLst>
                  <a:ext uri="{FF2B5EF4-FFF2-40B4-BE49-F238E27FC236}">
                    <a16:creationId xmlns:a16="http://schemas.microsoft.com/office/drawing/2014/main" id="{83805E49-237F-6442-9E36-2486B6078D44}"/>
                  </a:ext>
                </a:extLst>
              </p:cNvPr>
              <p:cNvSpPr/>
              <p:nvPr/>
            </p:nvSpPr>
            <p:spPr>
              <a:xfrm>
                <a:off x="6557757" y="4947302"/>
                <a:ext cx="4663104" cy="906145"/>
              </a:xfrm>
              <a:prstGeom prst="rect">
                <a:avLst/>
              </a:prstGeom>
              <a:ln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r-T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tr-TR" sz="2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tr-T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sSub>
                        <m:sSubPr>
                          <m:ctrlPr>
                            <a:rPr lang="tr-T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tr-TR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tr-TR" sz="2800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tr-TR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tr-TR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tr-TR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tr-TR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tr-TR" sz="2800" dirty="0"/>
              </a:p>
            </p:txBody>
          </p:sp>
        </mc:Choice>
        <mc:Fallback xmlns="">
          <p:sp>
            <p:nvSpPr>
              <p:cNvPr id="55" name="Dikdörtgen 54">
                <a:extLst>
                  <a:ext uri="{FF2B5EF4-FFF2-40B4-BE49-F238E27FC236}">
                    <a16:creationId xmlns:a16="http://schemas.microsoft.com/office/drawing/2014/main" id="{83805E49-237F-6442-9E36-2486B6078D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57" y="4947302"/>
                <a:ext cx="4663104" cy="906145"/>
              </a:xfrm>
              <a:prstGeom prst="rect">
                <a:avLst/>
              </a:prstGeom>
              <a:blipFill>
                <a:blip r:embed="rId3"/>
                <a:stretch>
                  <a:fillRect b="-5479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201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>
            <a:extLst>
              <a:ext uri="{FF2B5EF4-FFF2-40B4-BE49-F238E27FC236}">
                <a16:creationId xmlns:a16="http://schemas.microsoft.com/office/drawing/2014/main" id="{A0633F99-5D87-1D4F-963B-4DE804705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3" y="3435826"/>
            <a:ext cx="2534193" cy="146304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tr-TR" cap="none" dirty="0" err="1"/>
              <a:t>Thank</a:t>
            </a:r>
            <a:r>
              <a:rPr lang="tr-TR" cap="none" dirty="0"/>
              <a:t> </a:t>
            </a:r>
            <a:r>
              <a:rPr lang="tr-TR" cap="none" dirty="0" err="1"/>
              <a:t>you</a:t>
            </a:r>
            <a:r>
              <a:rPr lang="tr-TR" cap="none" dirty="0"/>
              <a:t>!</a:t>
            </a:r>
          </a:p>
        </p:txBody>
      </p:sp>
      <p:sp>
        <p:nvSpPr>
          <p:cNvPr id="9" name="Metin Yer Tutucusu 8">
            <a:extLst>
              <a:ext uri="{FF2B5EF4-FFF2-40B4-BE49-F238E27FC236}">
                <a16:creationId xmlns:a16="http://schemas.microsoft.com/office/drawing/2014/main" id="{3B36A63C-C95F-044E-9B57-07A61D465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91600" y="5264331"/>
            <a:ext cx="2569029" cy="146304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tr-TR" sz="3600" dirty="0" err="1">
                <a:latin typeface="Avenir Roman" panose="02000503020000020003" pitchFamily="2" charset="0"/>
              </a:rPr>
              <a:t>Questions</a:t>
            </a:r>
            <a:r>
              <a:rPr lang="tr-TR" sz="3600" dirty="0">
                <a:latin typeface="Avenir Roman" panose="02000503020000020003" pitchFamily="2" charset="0"/>
              </a:rPr>
              <a:t>?</a:t>
            </a:r>
          </a:p>
        </p:txBody>
      </p:sp>
      <p:pic>
        <p:nvPicPr>
          <p:cNvPr id="16" name="Resim Yer Tutucusu 15">
            <a:extLst>
              <a:ext uri="{FF2B5EF4-FFF2-40B4-BE49-F238E27FC236}">
                <a16:creationId xmlns:a16="http://schemas.microsoft.com/office/drawing/2014/main" id="{E790FC51-F2A9-744D-BD53-8966D4905B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1" y="875802"/>
            <a:ext cx="5323130" cy="51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29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yagram 17">
            <a:extLst>
              <a:ext uri="{FF2B5EF4-FFF2-40B4-BE49-F238E27FC236}">
                <a16:creationId xmlns:a16="http://schemas.microsoft.com/office/drawing/2014/main" id="{4EBDE33B-7936-E84F-B964-DA76579F9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51917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914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2503AA2-F043-B84E-8B5B-989F3E32E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6265" y="384316"/>
            <a:ext cx="6374299" cy="6003237"/>
          </a:xfrm>
          <a:prstGeom prst="rect">
            <a:avLst/>
          </a:prstGeom>
          <a:solidFill>
            <a:srgbClr val="C6C9C7"/>
          </a:solidFill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22C6375-36DF-4F41-9A68-FA16AD8DF643}"/>
              </a:ext>
            </a:extLst>
          </p:cNvPr>
          <p:cNvSpPr txBox="1"/>
          <p:nvPr/>
        </p:nvSpPr>
        <p:spPr>
          <a:xfrm>
            <a:off x="4863547" y="2968487"/>
            <a:ext cx="1258955" cy="841516"/>
          </a:xfrm>
          <a:prstGeom prst="rect">
            <a:avLst/>
          </a:prstGeom>
          <a:solidFill>
            <a:srgbClr val="D0D6D2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51440FF-0D26-8F4D-A4B7-100EE2A85F5F}"/>
              </a:ext>
            </a:extLst>
          </p:cNvPr>
          <p:cNvSpPr txBox="1"/>
          <p:nvPr/>
        </p:nvSpPr>
        <p:spPr>
          <a:xfrm>
            <a:off x="119266" y="1782732"/>
            <a:ext cx="980664" cy="503586"/>
          </a:xfrm>
          <a:prstGeom prst="rect">
            <a:avLst/>
          </a:prstGeom>
          <a:solidFill>
            <a:srgbClr val="D0D6D2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E7B1CB7-980E-184A-8E23-0B9081B1C4CC}"/>
              </a:ext>
            </a:extLst>
          </p:cNvPr>
          <p:cNvSpPr txBox="1"/>
          <p:nvPr/>
        </p:nvSpPr>
        <p:spPr>
          <a:xfrm>
            <a:off x="417438" y="2716694"/>
            <a:ext cx="1225831" cy="503586"/>
          </a:xfrm>
          <a:prstGeom prst="rect">
            <a:avLst/>
          </a:prstGeom>
          <a:solidFill>
            <a:srgbClr val="D0D6D2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CFC2BAD-C2A6-194C-A9D2-E474AFD001AF}"/>
              </a:ext>
            </a:extLst>
          </p:cNvPr>
          <p:cNvSpPr txBox="1"/>
          <p:nvPr/>
        </p:nvSpPr>
        <p:spPr>
          <a:xfrm>
            <a:off x="652660" y="3618472"/>
            <a:ext cx="1225831" cy="503586"/>
          </a:xfrm>
          <a:prstGeom prst="rect">
            <a:avLst/>
          </a:prstGeom>
          <a:solidFill>
            <a:srgbClr val="C6C9C7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</a:lstStyle>
          <a:p>
            <a:endParaRPr lang="tr-TR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6BCA3F1-BAF7-B84B-973F-709940E5C137}"/>
              </a:ext>
            </a:extLst>
          </p:cNvPr>
          <p:cNvSpPr txBox="1"/>
          <p:nvPr/>
        </p:nvSpPr>
        <p:spPr>
          <a:xfrm>
            <a:off x="1643269" y="2464901"/>
            <a:ext cx="612916" cy="503586"/>
          </a:xfrm>
          <a:prstGeom prst="rect">
            <a:avLst/>
          </a:prstGeom>
          <a:solidFill>
            <a:srgbClr val="C6C9C7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9E586CA-CCB3-EE42-ACEF-30BCB230DFCD}"/>
              </a:ext>
            </a:extLst>
          </p:cNvPr>
          <p:cNvSpPr txBox="1"/>
          <p:nvPr/>
        </p:nvSpPr>
        <p:spPr>
          <a:xfrm>
            <a:off x="4863547" y="6090002"/>
            <a:ext cx="1225831" cy="369332"/>
          </a:xfrm>
          <a:prstGeom prst="rect">
            <a:avLst/>
          </a:prstGeom>
          <a:solidFill>
            <a:srgbClr val="C6C9C7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</a:lstStyle>
          <a:p>
            <a:endParaRPr lang="tr-TR" dirty="0"/>
          </a:p>
        </p:txBody>
      </p:sp>
      <p:graphicFrame>
        <p:nvGraphicFramePr>
          <p:cNvPr id="13" name="Diyagram 12">
            <a:extLst>
              <a:ext uri="{FF2B5EF4-FFF2-40B4-BE49-F238E27FC236}">
                <a16:creationId xmlns:a16="http://schemas.microsoft.com/office/drawing/2014/main" id="{D89AC663-0883-7948-B4B0-F87FEC5CF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459589"/>
              </p:ext>
            </p:extLst>
          </p:nvPr>
        </p:nvGraphicFramePr>
        <p:xfrm>
          <a:off x="2325761" y="223805"/>
          <a:ext cx="13576734" cy="634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055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</a:t>
            </a:r>
            <a:r>
              <a:rPr lang="tr-TR" cap="none" dirty="0" err="1"/>
              <a:t>im</a:t>
            </a:r>
            <a:r>
              <a:rPr lang="tr-TR" cap="none" dirty="0"/>
              <a:t> of </a:t>
            </a:r>
            <a:r>
              <a:rPr lang="tr-TR" cap="none" dirty="0" err="1"/>
              <a:t>the</a:t>
            </a:r>
            <a:r>
              <a:rPr lang="tr-TR" cap="none" dirty="0"/>
              <a:t> </a:t>
            </a:r>
            <a:r>
              <a:rPr lang="tr-TR" cap="none" dirty="0" err="1"/>
              <a:t>experiment</a:t>
            </a:r>
            <a:r>
              <a:rPr lang="tr-TR" cap="none" dirty="0"/>
              <a:t>:</a:t>
            </a: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93EC33A3-E524-5C43-ADAD-8CC3D7FD4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300141"/>
              </p:ext>
            </p:extLst>
          </p:nvPr>
        </p:nvGraphicFramePr>
        <p:xfrm>
          <a:off x="1156861" y="585216"/>
          <a:ext cx="10011882" cy="602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689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8104E16-4008-3746-A66E-DC2D1B6DF8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70793" y="-457198"/>
            <a:ext cx="618006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D72AC00-E040-454C-B10E-7EF81D357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69566" y="674070"/>
            <a:ext cx="6675120" cy="553598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F67068C-631D-954F-8E4E-4888FEBE9D84}"/>
              </a:ext>
            </a:extLst>
          </p:cNvPr>
          <p:cNvSpPr txBox="1"/>
          <p:nvPr/>
        </p:nvSpPr>
        <p:spPr>
          <a:xfrm>
            <a:off x="1594023" y="4633783"/>
            <a:ext cx="976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Reboiler</a:t>
            </a:r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D5A97A4-DDEE-5448-AE80-6EC26F942EF1}"/>
              </a:ext>
            </a:extLst>
          </p:cNvPr>
          <p:cNvSpPr txBox="1"/>
          <p:nvPr/>
        </p:nvSpPr>
        <p:spPr>
          <a:xfrm>
            <a:off x="1981202" y="3257397"/>
            <a:ext cx="976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Column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5864B8F-A1C3-7B42-82FE-FBA26B2BE735}"/>
              </a:ext>
            </a:extLst>
          </p:cNvPr>
          <p:cNvSpPr txBox="1"/>
          <p:nvPr/>
        </p:nvSpPr>
        <p:spPr>
          <a:xfrm>
            <a:off x="2069838" y="332965"/>
            <a:ext cx="12541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Condenser</a:t>
            </a:r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B77088D-6320-9E48-B5AF-F39D41311E42}"/>
              </a:ext>
            </a:extLst>
          </p:cNvPr>
          <p:cNvSpPr txBox="1"/>
          <p:nvPr/>
        </p:nvSpPr>
        <p:spPr>
          <a:xfrm>
            <a:off x="257514" y="1461549"/>
            <a:ext cx="11017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Feed</a:t>
            </a:r>
            <a:r>
              <a:rPr lang="tr-TR" dirty="0"/>
              <a:t> tank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814811E-DCC8-414D-B9B2-55808C5A3E35}"/>
              </a:ext>
            </a:extLst>
          </p:cNvPr>
          <p:cNvSpPr txBox="1"/>
          <p:nvPr/>
        </p:nvSpPr>
        <p:spPr>
          <a:xfrm>
            <a:off x="4055166" y="2885304"/>
            <a:ext cx="8834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Top Product Tank</a:t>
            </a:r>
          </a:p>
        </p:txBody>
      </p:sp>
    </p:spTree>
    <p:extLst>
      <p:ext uri="{BB962C8B-B14F-4D97-AF65-F5344CB8AC3E}">
        <p14:creationId xmlns:p14="http://schemas.microsoft.com/office/powerpoint/2010/main" val="4095145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>
            <a:extLst>
              <a:ext uri="{FF2B5EF4-FFF2-40B4-BE49-F238E27FC236}">
                <a16:creationId xmlns:a16="http://schemas.microsoft.com/office/drawing/2014/main" id="{D4E76EF4-9E47-5644-813A-09102396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Overvıew</a:t>
            </a: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3C00A9C-5F75-FA47-B538-BD3CF1EF33D6}"/>
              </a:ext>
            </a:extLst>
          </p:cNvPr>
          <p:cNvSpPr txBox="1"/>
          <p:nvPr/>
        </p:nvSpPr>
        <p:spPr>
          <a:xfrm>
            <a:off x="185353" y="2344325"/>
            <a:ext cx="6376086" cy="224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/>
              <a:t>Experiment </a:t>
            </a:r>
            <a:r>
              <a:rPr lang="tr-TR" sz="2400" dirty="0" err="1"/>
              <a:t>will</a:t>
            </a:r>
            <a:r>
              <a:rPr lang="tr-TR" sz="2400" dirty="0"/>
              <a:t> be </a:t>
            </a:r>
            <a:r>
              <a:rPr lang="tr-TR" sz="2400" dirty="0" err="1"/>
              <a:t>implemented</a:t>
            </a:r>
            <a:r>
              <a:rPr lang="tr-TR" sz="2400" dirty="0"/>
              <a:t> at 3 </a:t>
            </a:r>
            <a:r>
              <a:rPr lang="tr-TR" sz="2400" dirty="0" err="1"/>
              <a:t>parts</a:t>
            </a:r>
            <a:r>
              <a:rPr lang="tr-TR" sz="2400" dirty="0"/>
              <a:t>: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err="1">
                <a:solidFill>
                  <a:srgbClr val="FF0000"/>
                </a:solidFill>
              </a:rPr>
              <a:t>Part</a:t>
            </a:r>
            <a:r>
              <a:rPr lang="tr-TR" sz="2400" dirty="0">
                <a:solidFill>
                  <a:srgbClr val="FF0000"/>
                </a:solidFill>
              </a:rPr>
              <a:t> I:</a:t>
            </a:r>
            <a:r>
              <a:rPr lang="tr-TR" sz="2400" dirty="0"/>
              <a:t> </a:t>
            </a:r>
            <a:r>
              <a:rPr lang="tr-TR" sz="2400" dirty="0" err="1"/>
              <a:t>Batch</a:t>
            </a:r>
            <a:r>
              <a:rPr lang="tr-TR" sz="2400" dirty="0"/>
              <a:t> </a:t>
            </a:r>
            <a:r>
              <a:rPr lang="tr-TR" sz="2400" dirty="0" err="1"/>
              <a:t>operation</a:t>
            </a:r>
            <a:r>
              <a:rPr lang="tr-TR" sz="2400" dirty="0"/>
              <a:t> at total </a:t>
            </a:r>
            <a:r>
              <a:rPr lang="tr-TR" sz="2400" dirty="0" err="1"/>
              <a:t>reflux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err="1">
                <a:solidFill>
                  <a:srgbClr val="FF0000"/>
                </a:solidFill>
              </a:rPr>
              <a:t>Part</a:t>
            </a:r>
            <a:r>
              <a:rPr lang="tr-TR" sz="2400" dirty="0">
                <a:solidFill>
                  <a:srgbClr val="FF0000"/>
                </a:solidFill>
              </a:rPr>
              <a:t> II: </a:t>
            </a:r>
            <a:r>
              <a:rPr lang="tr-TR" sz="2400" dirty="0" err="1"/>
              <a:t>Batch</a:t>
            </a:r>
            <a:r>
              <a:rPr lang="tr-TR" sz="2400" dirty="0"/>
              <a:t> </a:t>
            </a:r>
            <a:r>
              <a:rPr lang="tr-TR" sz="2400" dirty="0" err="1"/>
              <a:t>operation</a:t>
            </a:r>
            <a:r>
              <a:rPr lang="tr-TR" sz="2400" dirty="0"/>
              <a:t> at minimum </a:t>
            </a:r>
            <a:r>
              <a:rPr lang="tr-TR" sz="2400" dirty="0" err="1"/>
              <a:t>reflux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/>
              <a:t>	</a:t>
            </a:r>
            <a:r>
              <a:rPr lang="tr-TR" sz="2400" dirty="0" err="1">
                <a:solidFill>
                  <a:srgbClr val="FF0000"/>
                </a:solidFill>
              </a:rPr>
              <a:t>Part</a:t>
            </a:r>
            <a:r>
              <a:rPr lang="tr-TR" sz="2400" dirty="0">
                <a:solidFill>
                  <a:srgbClr val="FF0000"/>
                </a:solidFill>
              </a:rPr>
              <a:t> III: </a:t>
            </a:r>
            <a:r>
              <a:rPr lang="en-US" sz="2400" dirty="0"/>
              <a:t>Continuous</a:t>
            </a:r>
            <a:r>
              <a:rPr lang="tr-TR" sz="2400" dirty="0"/>
              <a:t> </a:t>
            </a:r>
            <a:r>
              <a:rPr lang="tr-TR" sz="2400" dirty="0" err="1"/>
              <a:t>operation</a:t>
            </a:r>
            <a:endParaRPr lang="tr-TR" sz="2400" dirty="0"/>
          </a:p>
        </p:txBody>
      </p:sp>
      <p:pic>
        <p:nvPicPr>
          <p:cNvPr id="2" name="overviewoftheexperiment-2">
            <a:hlinkClick r:id="" action="ppaction://media"/>
            <a:extLst>
              <a:ext uri="{FF2B5EF4-FFF2-40B4-BE49-F238E27FC236}">
                <a16:creationId xmlns:a16="http://schemas.microsoft.com/office/drawing/2014/main" id="{02F18888-CFB0-834C-9D01-38D175FD2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292" t="-1" r="34086" b="6736"/>
          <a:stretch/>
        </p:blipFill>
        <p:spPr>
          <a:xfrm>
            <a:off x="7179275" y="147149"/>
            <a:ext cx="3855309" cy="63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err="1"/>
              <a:t>Experimental</a:t>
            </a:r>
            <a:r>
              <a:rPr lang="tr-TR" cap="none" dirty="0"/>
              <a:t> </a:t>
            </a:r>
            <a:r>
              <a:rPr lang="tr-TR" cap="none" dirty="0" err="1"/>
              <a:t>Method</a:t>
            </a:r>
            <a:endParaRPr lang="tr-TR" cap="none" dirty="0"/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D2CDA75C-6C46-3F46-AEBC-607B2F8041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203506"/>
              </p:ext>
            </p:extLst>
          </p:nvPr>
        </p:nvGraphicFramePr>
        <p:xfrm>
          <a:off x="3106057" y="12525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104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err="1"/>
              <a:t>Experimental</a:t>
            </a:r>
            <a:r>
              <a:rPr lang="tr-TR" cap="none" dirty="0"/>
              <a:t> </a:t>
            </a:r>
            <a:r>
              <a:rPr lang="tr-TR" cap="none" dirty="0" err="1"/>
              <a:t>Method</a:t>
            </a:r>
            <a:r>
              <a:rPr lang="tr-TR" cap="none" dirty="0"/>
              <a:t> – </a:t>
            </a:r>
            <a:r>
              <a:rPr lang="tr-TR" cap="none" dirty="0" err="1"/>
              <a:t>Part</a:t>
            </a:r>
            <a:r>
              <a:rPr lang="tr-TR" cap="none" dirty="0"/>
              <a:t> I: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83FC66D-7AE5-3B48-A672-48C209E65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93" y="2649558"/>
            <a:ext cx="11163300" cy="4094141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C6846FD5-17D7-EE43-9B49-633C005923B8}"/>
              </a:ext>
            </a:extLst>
          </p:cNvPr>
          <p:cNvSpPr/>
          <p:nvPr/>
        </p:nvSpPr>
        <p:spPr>
          <a:xfrm>
            <a:off x="812800" y="1683657"/>
            <a:ext cx="464457" cy="40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E4FAF5B9-79B0-8240-A97A-CB2F996EAC47}"/>
              </a:ext>
            </a:extLst>
          </p:cNvPr>
          <p:cNvCxnSpPr/>
          <p:nvPr/>
        </p:nvCxnSpPr>
        <p:spPr>
          <a:xfrm>
            <a:off x="2380343" y="4034971"/>
            <a:ext cx="0" cy="1553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71A59D96-B32F-E845-88AF-A6CE60AA91D4}"/>
              </a:ext>
            </a:extLst>
          </p:cNvPr>
          <p:cNvCxnSpPr/>
          <p:nvPr/>
        </p:nvCxnSpPr>
        <p:spPr>
          <a:xfrm>
            <a:off x="3621314" y="4034971"/>
            <a:ext cx="0" cy="1553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Ok Bağlayıcısı 9">
            <a:extLst>
              <a:ext uri="{FF2B5EF4-FFF2-40B4-BE49-F238E27FC236}">
                <a16:creationId xmlns:a16="http://schemas.microsoft.com/office/drawing/2014/main" id="{4830FF2E-7D72-6149-B5C7-139FEB0BC6E4}"/>
              </a:ext>
            </a:extLst>
          </p:cNvPr>
          <p:cNvCxnSpPr/>
          <p:nvPr/>
        </p:nvCxnSpPr>
        <p:spPr>
          <a:xfrm>
            <a:off x="5043714" y="4034971"/>
            <a:ext cx="0" cy="1553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27AEA871-FAAF-4642-BB0E-DF2601B853E6}"/>
              </a:ext>
            </a:extLst>
          </p:cNvPr>
          <p:cNvCxnSpPr/>
          <p:nvPr/>
        </p:nvCxnSpPr>
        <p:spPr>
          <a:xfrm>
            <a:off x="6466114" y="4034971"/>
            <a:ext cx="0" cy="1553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1DD7A19F-F0C8-F748-9407-BF115C28F1C9}"/>
              </a:ext>
            </a:extLst>
          </p:cNvPr>
          <p:cNvCxnSpPr/>
          <p:nvPr/>
        </p:nvCxnSpPr>
        <p:spPr>
          <a:xfrm>
            <a:off x="9514114" y="4034971"/>
            <a:ext cx="0" cy="1553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>
            <a:extLst>
              <a:ext uri="{FF2B5EF4-FFF2-40B4-BE49-F238E27FC236}">
                <a16:creationId xmlns:a16="http://schemas.microsoft.com/office/drawing/2014/main" id="{F5ACA5E8-4C91-0A46-9475-F22F7DB7F5F7}"/>
              </a:ext>
            </a:extLst>
          </p:cNvPr>
          <p:cNvCxnSpPr/>
          <p:nvPr/>
        </p:nvCxnSpPr>
        <p:spPr>
          <a:xfrm>
            <a:off x="10642600" y="4034971"/>
            <a:ext cx="0" cy="1553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3CC6F17-9EC5-CD4D-B423-0B8677EF8A08}"/>
              </a:ext>
            </a:extLst>
          </p:cNvPr>
          <p:cNvSpPr/>
          <p:nvPr/>
        </p:nvSpPr>
        <p:spPr>
          <a:xfrm>
            <a:off x="9235440" y="2769326"/>
            <a:ext cx="2360749" cy="118146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9CF054CD-9FBE-BB41-A90D-D6FD316E0E3D}"/>
              </a:ext>
            </a:extLst>
          </p:cNvPr>
          <p:cNvSpPr txBox="1"/>
          <p:nvPr/>
        </p:nvSpPr>
        <p:spPr>
          <a:xfrm>
            <a:off x="9235439" y="2262572"/>
            <a:ext cx="2360749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refractometer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9EAA6A-5921-9D44-A1F5-FF7077D9EEC6}"/>
              </a:ext>
            </a:extLst>
          </p:cNvPr>
          <p:cNvSpPr/>
          <p:nvPr/>
        </p:nvSpPr>
        <p:spPr>
          <a:xfrm>
            <a:off x="6466114" y="2769326"/>
            <a:ext cx="2769325" cy="118146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FD70E51-116B-FE47-91C6-595E3549CA32}"/>
              </a:ext>
            </a:extLst>
          </p:cNvPr>
          <p:cNvSpPr txBox="1"/>
          <p:nvPr/>
        </p:nvSpPr>
        <p:spPr>
          <a:xfrm>
            <a:off x="6670401" y="2262572"/>
            <a:ext cx="2360749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computer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1012E8-00E7-504A-AC54-9D754C15AC82}"/>
              </a:ext>
            </a:extLst>
          </p:cNvPr>
          <p:cNvSpPr/>
          <p:nvPr/>
        </p:nvSpPr>
        <p:spPr>
          <a:xfrm>
            <a:off x="4900402" y="2797449"/>
            <a:ext cx="1384663" cy="118146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17E351FB-A04C-7B4D-9DDE-4EDCBF7A6E51}"/>
              </a:ext>
            </a:extLst>
          </p:cNvPr>
          <p:cNvSpPr txBox="1"/>
          <p:nvPr/>
        </p:nvSpPr>
        <p:spPr>
          <a:xfrm>
            <a:off x="5043714" y="2025442"/>
            <a:ext cx="1180375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column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1DEF6E6-53BD-634B-8564-27BA304475C8}"/>
              </a:ext>
            </a:extLst>
          </p:cNvPr>
          <p:cNvSpPr/>
          <p:nvPr/>
        </p:nvSpPr>
        <p:spPr>
          <a:xfrm>
            <a:off x="3472620" y="2797449"/>
            <a:ext cx="1384663" cy="118146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A144D089-71B6-E042-9C62-D74AB17A6968}"/>
              </a:ext>
            </a:extLst>
          </p:cNvPr>
          <p:cNvSpPr txBox="1"/>
          <p:nvPr/>
        </p:nvSpPr>
        <p:spPr>
          <a:xfrm>
            <a:off x="3365425" y="2010761"/>
            <a:ext cx="1491858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U-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manometer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F433FB-7FFA-494E-BBA5-CD4758E1045B}"/>
              </a:ext>
            </a:extLst>
          </p:cNvPr>
          <p:cNvSpPr/>
          <p:nvPr/>
        </p:nvSpPr>
        <p:spPr>
          <a:xfrm>
            <a:off x="2187664" y="2879271"/>
            <a:ext cx="1260201" cy="11814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7DFC69DC-295B-6946-A8C1-D781DE80C43D}"/>
              </a:ext>
            </a:extLst>
          </p:cNvPr>
          <p:cNvSpPr txBox="1"/>
          <p:nvPr/>
        </p:nvSpPr>
        <p:spPr>
          <a:xfrm>
            <a:off x="1584312" y="2043445"/>
            <a:ext cx="1594682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via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chronometer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DE2A6D3E-3BBE-E94E-A3B9-FE30E3E7B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5903" y="789050"/>
            <a:ext cx="2379615" cy="1095194"/>
          </a:xfrm>
          <a:prstGeom prst="rect">
            <a:avLst/>
          </a:prstGeom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9AFDF89F-B71A-D041-B18A-C178EE3D9A21}"/>
              </a:ext>
            </a:extLst>
          </p:cNvPr>
          <p:cNvSpPr txBox="1"/>
          <p:nvPr/>
        </p:nvSpPr>
        <p:spPr>
          <a:xfrm>
            <a:off x="917047" y="3921114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0.25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20137A36-73F0-CC49-8293-5295E84FF8EA}"/>
              </a:ext>
            </a:extLst>
          </p:cNvPr>
          <p:cNvSpPr txBox="1"/>
          <p:nvPr/>
        </p:nvSpPr>
        <p:spPr>
          <a:xfrm>
            <a:off x="942792" y="4256127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0.50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570D6015-F92E-7A4A-88B9-11FC9F3876F3}"/>
              </a:ext>
            </a:extLst>
          </p:cNvPr>
          <p:cNvSpPr txBox="1"/>
          <p:nvPr/>
        </p:nvSpPr>
        <p:spPr>
          <a:xfrm>
            <a:off x="920189" y="4591140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0.75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65F7C56-3466-4140-8E02-343A0D284C6B}"/>
              </a:ext>
            </a:extLst>
          </p:cNvPr>
          <p:cNvSpPr txBox="1"/>
          <p:nvPr/>
        </p:nvSpPr>
        <p:spPr>
          <a:xfrm>
            <a:off x="931491" y="4935187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1.00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5A3D272C-3055-7943-89FE-A8527FD5EEDF}"/>
              </a:ext>
            </a:extLst>
          </p:cNvPr>
          <p:cNvSpPr txBox="1"/>
          <p:nvPr/>
        </p:nvSpPr>
        <p:spPr>
          <a:xfrm>
            <a:off x="942792" y="5244915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1.25</a:t>
            </a:r>
          </a:p>
        </p:txBody>
      </p:sp>
      <p:sp>
        <p:nvSpPr>
          <p:cNvPr id="3" name="Sağ Küme Ayracı 2">
            <a:extLst>
              <a:ext uri="{FF2B5EF4-FFF2-40B4-BE49-F238E27FC236}">
                <a16:creationId xmlns:a16="http://schemas.microsoft.com/office/drawing/2014/main" id="{195580A8-FF53-9842-8A8B-571451F942AC}"/>
              </a:ext>
            </a:extLst>
          </p:cNvPr>
          <p:cNvSpPr/>
          <p:nvPr/>
        </p:nvSpPr>
        <p:spPr>
          <a:xfrm>
            <a:off x="9601200" y="789050"/>
            <a:ext cx="464318" cy="122171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1A0EC821-849F-3043-9905-931FD7B64E49}"/>
              </a:ext>
            </a:extLst>
          </p:cNvPr>
          <p:cNvSpPr txBox="1"/>
          <p:nvPr/>
        </p:nvSpPr>
        <p:spPr>
          <a:xfrm>
            <a:off x="10217986" y="932571"/>
            <a:ext cx="116258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*</a:t>
            </a:r>
            <a:r>
              <a:rPr lang="tr-TR" sz="2000" b="1" dirty="0" err="1">
                <a:solidFill>
                  <a:srgbClr val="FF0000"/>
                </a:solidFill>
              </a:rPr>
              <a:t>Find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the</a:t>
            </a:r>
            <a:r>
              <a:rPr lang="tr-TR" sz="2000" b="1" dirty="0">
                <a:solidFill>
                  <a:srgbClr val="FF0000"/>
                </a:solidFill>
              </a:rPr>
              <a:t> optimum </a:t>
            </a:r>
            <a:r>
              <a:rPr lang="tr-TR" sz="2000" b="1" dirty="0" err="1">
                <a:solidFill>
                  <a:srgbClr val="FF0000"/>
                </a:solidFill>
              </a:rPr>
              <a:t>power</a:t>
            </a:r>
            <a:endParaRPr lang="tr-T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7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540C21-63E2-564D-8053-B3DA9037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628294" cy="1499616"/>
          </a:xfrm>
        </p:spPr>
        <p:txBody>
          <a:bodyPr/>
          <a:lstStyle/>
          <a:p>
            <a:r>
              <a:rPr lang="tr-TR" cap="none" dirty="0" err="1"/>
              <a:t>Experimental</a:t>
            </a:r>
            <a:r>
              <a:rPr lang="tr-TR" cap="none" dirty="0"/>
              <a:t> </a:t>
            </a:r>
            <a:r>
              <a:rPr lang="tr-TR" cap="none" dirty="0" err="1"/>
              <a:t>Method</a:t>
            </a:r>
            <a:r>
              <a:rPr lang="tr-TR" cap="none" dirty="0"/>
              <a:t> – </a:t>
            </a:r>
            <a:r>
              <a:rPr lang="tr-TR" cap="none" dirty="0" err="1"/>
              <a:t>Part</a:t>
            </a:r>
            <a:r>
              <a:rPr lang="tr-TR" cap="none" dirty="0"/>
              <a:t> II @optimum </a:t>
            </a:r>
            <a:r>
              <a:rPr lang="tr-TR" cap="none" dirty="0" err="1"/>
              <a:t>Power</a:t>
            </a:r>
            <a:endParaRPr lang="tr-TR" cap="none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24D070D-D9EA-D242-9752-D1F3CA24D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917700"/>
            <a:ext cx="10363200" cy="49403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D8465E7A-6532-8146-9AD2-7B3AE2D47A88}"/>
              </a:ext>
            </a:extLst>
          </p:cNvPr>
          <p:cNvSpPr txBox="1"/>
          <p:nvPr/>
        </p:nvSpPr>
        <p:spPr>
          <a:xfrm>
            <a:off x="1458097" y="2953265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initial</a:t>
            </a:r>
            <a:r>
              <a:rPr lang="tr-TR" dirty="0"/>
              <a:t> (t=0)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93F4CE8-1819-F343-AA26-3075E9852403}"/>
              </a:ext>
            </a:extLst>
          </p:cNvPr>
          <p:cNvSpPr txBox="1"/>
          <p:nvPr/>
        </p:nvSpPr>
        <p:spPr>
          <a:xfrm>
            <a:off x="1458097" y="3255959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382847F-51F8-B141-A03D-77BECB5718B0}"/>
              </a:ext>
            </a:extLst>
          </p:cNvPr>
          <p:cNvSpPr txBox="1"/>
          <p:nvPr/>
        </p:nvSpPr>
        <p:spPr>
          <a:xfrm>
            <a:off x="1458097" y="3625291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10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4831352-F2F1-0445-AF98-E4F15FCDC27C}"/>
              </a:ext>
            </a:extLst>
          </p:cNvPr>
          <p:cNvSpPr txBox="1"/>
          <p:nvPr/>
        </p:nvSpPr>
        <p:spPr>
          <a:xfrm>
            <a:off x="1458097" y="3927985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15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98C1452-E91E-A243-80BD-73FC14BBBEB5}"/>
              </a:ext>
            </a:extLst>
          </p:cNvPr>
          <p:cNvSpPr txBox="1"/>
          <p:nvPr/>
        </p:nvSpPr>
        <p:spPr>
          <a:xfrm>
            <a:off x="1458097" y="4285749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E21356C-5D9C-A14B-A1FA-8B709531A52A}"/>
              </a:ext>
            </a:extLst>
          </p:cNvPr>
          <p:cNvSpPr txBox="1"/>
          <p:nvPr/>
        </p:nvSpPr>
        <p:spPr>
          <a:xfrm>
            <a:off x="1458097" y="4588443"/>
            <a:ext cx="133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77E714-0594-5647-9513-BC9F2CA9025C}"/>
              </a:ext>
            </a:extLst>
          </p:cNvPr>
          <p:cNvSpPr/>
          <p:nvPr/>
        </p:nvSpPr>
        <p:spPr>
          <a:xfrm>
            <a:off x="7179276" y="2074497"/>
            <a:ext cx="3719383" cy="118146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FC43C97-75C8-B94B-B545-3E2ABFD8F6EC}"/>
              </a:ext>
            </a:extLst>
          </p:cNvPr>
          <p:cNvSpPr txBox="1"/>
          <p:nvPr/>
        </p:nvSpPr>
        <p:spPr>
          <a:xfrm>
            <a:off x="7858593" y="1679555"/>
            <a:ext cx="2360749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refractometer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12AC09-C185-5E49-BEB6-6B5FBC553971}"/>
              </a:ext>
            </a:extLst>
          </p:cNvPr>
          <p:cNvSpPr/>
          <p:nvPr/>
        </p:nvSpPr>
        <p:spPr>
          <a:xfrm>
            <a:off x="2996916" y="2079665"/>
            <a:ext cx="4182360" cy="118146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D0AA0E1-E1D6-B141-93EE-93FFEA844095}"/>
              </a:ext>
            </a:extLst>
          </p:cNvPr>
          <p:cNvSpPr txBox="1"/>
          <p:nvPr/>
        </p:nvSpPr>
        <p:spPr>
          <a:xfrm>
            <a:off x="3959717" y="1679555"/>
            <a:ext cx="2360749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accent6">
                    <a:lumMod val="75000"/>
                  </a:schemeClr>
                </a:solidFill>
              </a:rPr>
              <a:t>computer</a:t>
            </a:r>
            <a:endParaRPr lang="tr-T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F6A7E6F-1F23-4F4D-97E2-45706BE2677C}"/>
              </a:ext>
            </a:extLst>
          </p:cNvPr>
          <p:cNvSpPr txBox="1"/>
          <p:nvPr/>
        </p:nvSpPr>
        <p:spPr>
          <a:xfrm>
            <a:off x="117016" y="1760538"/>
            <a:ext cx="307363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*</a:t>
            </a:r>
            <a:r>
              <a:rPr lang="tr-TR" sz="2000" b="1" dirty="0" err="1">
                <a:solidFill>
                  <a:srgbClr val="FF0000"/>
                </a:solidFill>
              </a:rPr>
              <a:t>Observe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the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effect</a:t>
            </a:r>
            <a:r>
              <a:rPr lang="tr-TR" sz="2000" b="1" dirty="0">
                <a:solidFill>
                  <a:srgbClr val="FF0000"/>
                </a:solidFill>
              </a:rPr>
              <a:t> of time</a:t>
            </a:r>
          </a:p>
        </p:txBody>
      </p:sp>
    </p:spTree>
    <p:extLst>
      <p:ext uri="{BB962C8B-B14F-4D97-AF65-F5344CB8AC3E}">
        <p14:creationId xmlns:p14="http://schemas.microsoft.com/office/powerpoint/2010/main" val="37052829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tegral">
  <a:themeElements>
    <a:clrScheme name="E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E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{263251AC-572A-8B4F-8B23-3145414E9F3B}tf10001061</Template>
  <TotalTime>1362</TotalTime>
  <Words>658</Words>
  <Application>Microsoft Macintosh PowerPoint</Application>
  <PresentationFormat>Geniş ekran</PresentationFormat>
  <Paragraphs>203</Paragraphs>
  <Slides>18</Slides>
  <Notes>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5" baseType="lpstr">
      <vt:lpstr>Avenir Roman</vt:lpstr>
      <vt:lpstr>Calibri</vt:lpstr>
      <vt:lpstr>Cambria Math</vt:lpstr>
      <vt:lpstr>Tw Cen MT</vt:lpstr>
      <vt:lpstr>Tw Cen MT Condensed</vt:lpstr>
      <vt:lpstr>Wingdings 3</vt:lpstr>
      <vt:lpstr>Entegral</vt:lpstr>
      <vt:lpstr>kmu402 Experiment #3: Distillation </vt:lpstr>
      <vt:lpstr>PowerPoint Sunusu</vt:lpstr>
      <vt:lpstr>PowerPoint Sunusu</vt:lpstr>
      <vt:lpstr>Aim of the experiment:</vt:lpstr>
      <vt:lpstr>PowerPoint Sunusu</vt:lpstr>
      <vt:lpstr>Overvıew</vt:lpstr>
      <vt:lpstr>Experimental Method</vt:lpstr>
      <vt:lpstr>Experimental Method – Part I:</vt:lpstr>
      <vt:lpstr>Experimental Method – Part II @optimum Power</vt:lpstr>
      <vt:lpstr>Experimental Method – Part III Continuous Operation</vt:lpstr>
      <vt:lpstr>Calculations-Part I: Effect of Power on the system</vt:lpstr>
      <vt:lpstr>Calculations-Part I: Effect of Power on the system</vt:lpstr>
      <vt:lpstr>Calculations-Part II: Change of mole fractions with time</vt:lpstr>
      <vt:lpstr>Calculations-Part III: Continuous Distillation</vt:lpstr>
      <vt:lpstr>PowerPoint Sunusu</vt:lpstr>
      <vt:lpstr>PowerPoint Sunusu</vt:lpstr>
      <vt:lpstr>PowerPoint Sunusu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 #3: Distillation </dc:title>
  <dc:creator>Microsoft Office User</dc:creator>
  <cp:lastModifiedBy>Microsoft Office User</cp:lastModifiedBy>
  <cp:revision>55</cp:revision>
  <dcterms:created xsi:type="dcterms:W3CDTF">2020-02-27T14:04:02Z</dcterms:created>
  <dcterms:modified xsi:type="dcterms:W3CDTF">2020-05-05T16:26:46Z</dcterms:modified>
</cp:coreProperties>
</file>