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6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42" d="100"/>
          <a:sy n="42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8C17E-5806-487C-BC6B-77FB441DECC3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F8EA-1879-42D9-9153-029EBE03D3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9F8EA-1879-42D9-9153-029EBE03D32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EE58F-43B1-4C5B-B6DB-A5FD3A55E917}" type="datetimeFigureOut">
              <a:rPr lang="tr-TR" smtClean="0"/>
              <a:pPr/>
              <a:t>23.05.2013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E10E-FEA1-4E4F-9F49-4ACC603AF2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yLpvhNfoW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The_Sim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OYUN ANALİZİ</a:t>
            </a:r>
            <a:endParaRPr lang="tr-TR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Okul\Hacettepe\oyun tasarımı\the sims sunum\the-sim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528392" cy="352839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691680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</a:rPr>
              <a:t>HAZIRLAYAN:   </a:t>
            </a:r>
            <a:r>
              <a:rPr lang="tr-TR" b="1" dirty="0" smtClean="0">
                <a:solidFill>
                  <a:schemeClr val="tx2"/>
                </a:solidFill>
              </a:rPr>
              <a:t>MERVE SAYAR</a:t>
            </a:r>
            <a:endParaRPr lang="tr-T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ARAYÜZ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376864" cy="3816424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Kolay ve açıklayıcı </a:t>
            </a:r>
            <a:r>
              <a:rPr lang="tr-TR" sz="2800" dirty="0" err="1" smtClean="0">
                <a:solidFill>
                  <a:schemeClr val="tx1"/>
                </a:solidFill>
              </a:rPr>
              <a:t>tutorial</a:t>
            </a: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Oyun hakkındaki </a:t>
            </a:r>
          </a:p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bilgileri oyuna dengeli </a:t>
            </a:r>
          </a:p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bir şekilde </a:t>
            </a:r>
          </a:p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yerleştirebilme</a:t>
            </a: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0482" name="Picture 2" descr="F:\Okul\Hacettepe\oyun tasarımı\the sims sunum\tuto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996952"/>
          </a:xfrm>
          <a:prstGeom prst="rect">
            <a:avLst/>
          </a:prstGeom>
          <a:noFill/>
        </p:spPr>
      </p:pic>
      <p:pic>
        <p:nvPicPr>
          <p:cNvPr id="6" name="Picture 2" descr="F:\Okul\Hacettepe\oyun tasarımı\the sims sunum\aciklam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ARAYÜZ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1507" name="Picture 3" descr="F:\Okul\Hacettepe\oyun tasarımı\the sims sunum\play 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68760"/>
            <a:ext cx="3136305" cy="2471564"/>
          </a:xfrm>
          <a:prstGeom prst="rect">
            <a:avLst/>
          </a:prstGeom>
          <a:noFill/>
        </p:spPr>
      </p:pic>
      <p:pic>
        <p:nvPicPr>
          <p:cNvPr id="21508" name="Picture 4" descr="F:\Okul\Hacettepe\oyun tasarımı\the sims sunum\kaf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3557501" cy="2780929"/>
          </a:xfrm>
          <a:prstGeom prst="rect">
            <a:avLst/>
          </a:prstGeom>
          <a:noFill/>
        </p:spPr>
      </p:pic>
      <p:pic>
        <p:nvPicPr>
          <p:cNvPr id="21509" name="Picture 5" descr="F:\Okul\Hacettepe\oyun tasarımı\the sims sunum\kaf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557499" cy="2780928"/>
          </a:xfrm>
          <a:prstGeom prst="rect">
            <a:avLst/>
          </a:prstGeom>
          <a:noFill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232848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Aşina olunan bilgilerin </a:t>
            </a:r>
            <a:r>
              <a:rPr lang="tr-TR" sz="2800" dirty="0" err="1" smtClean="0">
                <a:solidFill>
                  <a:schemeClr val="tx1"/>
                </a:solidFill>
              </a:rPr>
              <a:t>arayüzde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tr-TR" sz="2800" dirty="0" smtClean="0">
                <a:solidFill>
                  <a:schemeClr val="tx1"/>
                </a:solidFill>
              </a:rPr>
              <a:t>kullanımı</a:t>
            </a: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Kafa menüsü</a:t>
            </a: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KONTROLLÜ VS ÖZERK DAVRANIŞ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232848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Özerk davranış:</a:t>
            </a:r>
          </a:p>
          <a:p>
            <a:pPr lvl="1" algn="l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Simlerin yapay zekası</a:t>
            </a:r>
          </a:p>
          <a:p>
            <a:pPr lvl="1" algn="l"/>
            <a:endParaRPr lang="tr-TR" sz="24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Kontrollü Davranış:</a:t>
            </a:r>
          </a:p>
          <a:p>
            <a:pPr lvl="1" algn="l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Simlerin ileri görüşlü olamaması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3554" name="Picture 2" descr="F:\Okul\Hacettepe\oyun tasarımı\the sims sunum\yan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3500725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ÖĞRENİLENLER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232848" cy="18002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Ticari başarı</a:t>
            </a: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4578" name="Picture 2" descr="F:\Okul\Hacettepe\oyun tasarımı\the sims sunum\69161d40d8f17351061627c4eac3ac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9947">
            <a:off x="6487487" y="864435"/>
            <a:ext cx="2016224" cy="2889921"/>
          </a:xfrm>
          <a:prstGeom prst="rect">
            <a:avLst/>
          </a:prstGeom>
          <a:noFill/>
        </p:spPr>
      </p:pic>
      <p:pic>
        <p:nvPicPr>
          <p:cNvPr id="24579" name="Picture 3" descr="F:\Okul\Hacettepe\oyun tasarımı\the sims sunum\7e855dbb110ca4fd2836350a74ce0f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645">
            <a:off x="4855583" y="522967"/>
            <a:ext cx="2014549" cy="2887521"/>
          </a:xfrm>
          <a:prstGeom prst="rect">
            <a:avLst/>
          </a:prstGeom>
          <a:noFill/>
        </p:spPr>
      </p:pic>
      <p:pic>
        <p:nvPicPr>
          <p:cNvPr id="24580" name="Picture 4" descr="F:\Okul\Hacettepe\oyun tasarımı\the sims sunum\kea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86884"/>
            <a:ext cx="3240360" cy="2961741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4716016" y="4437112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tr-TR" sz="2800" dirty="0" smtClean="0"/>
              <a:t> Tanrıcılık ve İnsan   </a:t>
            </a:r>
          </a:p>
          <a:p>
            <a:r>
              <a:rPr lang="tr-TR" sz="2800" dirty="0" smtClean="0"/>
              <a:t>    ilişkileri </a:t>
            </a:r>
          </a:p>
          <a:p>
            <a:pPr>
              <a:buFontTx/>
              <a:buChar char="-"/>
            </a:pPr>
            <a:endParaRPr lang="tr-TR" sz="2800" dirty="0" smtClean="0"/>
          </a:p>
          <a:p>
            <a:pPr>
              <a:buFontTx/>
              <a:buChar char="-"/>
            </a:pPr>
            <a:r>
              <a:rPr lang="tr-TR" sz="2800" dirty="0" smtClean="0"/>
              <a:t> Oyuncuya Kattığı   </a:t>
            </a:r>
          </a:p>
          <a:p>
            <a:r>
              <a:rPr lang="tr-TR" sz="2800" dirty="0" smtClean="0"/>
              <a:t>    yaratıcılık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0"/>
            <a:ext cx="7340352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KAYNAKÇA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1412776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Rouse</a:t>
            </a:r>
            <a:r>
              <a:rPr lang="tr-TR" sz="2800" dirty="0" smtClean="0"/>
              <a:t>, Richard. “</a:t>
            </a:r>
            <a:r>
              <a:rPr lang="tr-TR" sz="2800" dirty="0" err="1" smtClean="0"/>
              <a:t>Game</a:t>
            </a:r>
            <a:r>
              <a:rPr lang="tr-TR" sz="2800" dirty="0" smtClean="0"/>
              <a:t> </a:t>
            </a:r>
            <a:r>
              <a:rPr lang="tr-TR" sz="2800" dirty="0" err="1" smtClean="0"/>
              <a:t>Analysis</a:t>
            </a:r>
            <a:r>
              <a:rPr lang="tr-TR" sz="2800" dirty="0" smtClean="0"/>
              <a:t>: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Sims</a:t>
            </a:r>
            <a:r>
              <a:rPr lang="tr-TR" sz="2800" dirty="0" smtClean="0"/>
              <a:t>” </a:t>
            </a:r>
            <a:r>
              <a:rPr lang="tr-TR" sz="2800" dirty="0" err="1" smtClean="0"/>
              <a:t>Game</a:t>
            </a:r>
            <a:r>
              <a:rPr lang="tr-TR" sz="2800" dirty="0" smtClean="0"/>
              <a:t>  </a:t>
            </a:r>
          </a:p>
          <a:p>
            <a:r>
              <a:rPr lang="tr-TR" sz="2800" dirty="0" smtClean="0"/>
              <a:t>    </a:t>
            </a:r>
            <a:r>
              <a:rPr lang="tr-TR" sz="2800" dirty="0" err="1" smtClean="0"/>
              <a:t>Design</a:t>
            </a:r>
            <a:r>
              <a:rPr lang="tr-TR" sz="2800" dirty="0" smtClean="0"/>
              <a:t>: </a:t>
            </a:r>
            <a:r>
              <a:rPr lang="tr-TR" sz="2800" dirty="0" err="1" smtClean="0"/>
              <a:t>Theory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Practice</a:t>
            </a:r>
            <a:r>
              <a:rPr lang="tr-TR" sz="2800" dirty="0" smtClean="0"/>
              <a:t>, </a:t>
            </a:r>
            <a:r>
              <a:rPr lang="tr-TR" sz="2800" dirty="0" err="1" smtClean="0"/>
              <a:t>Second</a:t>
            </a:r>
            <a:r>
              <a:rPr lang="tr-TR" sz="2800" dirty="0" smtClean="0"/>
              <a:t> </a:t>
            </a:r>
            <a:r>
              <a:rPr lang="tr-TR" sz="2800" dirty="0" err="1" smtClean="0"/>
              <a:t>Edition</a:t>
            </a:r>
            <a:r>
              <a:rPr lang="tr-TR" sz="2800" dirty="0" smtClean="0"/>
              <a:t>. 	2005. </a:t>
            </a:r>
          </a:p>
          <a:p>
            <a:r>
              <a:rPr lang="tr-TR" sz="2800" dirty="0" smtClean="0"/>
              <a:t>    23 May 2013.</a:t>
            </a:r>
          </a:p>
          <a:p>
            <a:endParaRPr lang="tr-TR" sz="2800" dirty="0" smtClean="0">
              <a:hlinkClick r:id="rId3"/>
            </a:endParaRPr>
          </a:p>
          <a:p>
            <a:r>
              <a:rPr lang="tr-TR" sz="2800" dirty="0" smtClean="0">
                <a:hlinkClick r:id="rId3"/>
              </a:rPr>
              <a:t>“</a:t>
            </a:r>
            <a:r>
              <a:rPr lang="tr-TR" sz="2800" dirty="0" err="1" smtClean="0">
                <a:hlinkClick r:id="rId3"/>
              </a:rPr>
              <a:t>Sims</a:t>
            </a:r>
            <a:r>
              <a:rPr lang="tr-TR" sz="2800" dirty="0" smtClean="0">
                <a:hlinkClick r:id="rId3"/>
              </a:rPr>
              <a:t> 1 </a:t>
            </a:r>
            <a:r>
              <a:rPr lang="tr-TR" sz="2800" dirty="0" err="1" smtClean="0">
                <a:hlinkClick r:id="rId3"/>
              </a:rPr>
              <a:t>Trailer</a:t>
            </a:r>
            <a:r>
              <a:rPr lang="tr-TR" sz="2800" dirty="0" smtClean="0">
                <a:hlinkClick r:id="rId3"/>
              </a:rPr>
              <a:t>.”   </a:t>
            </a:r>
          </a:p>
          <a:p>
            <a:r>
              <a:rPr lang="tr-TR" sz="2800" dirty="0" smtClean="0">
                <a:hlinkClick r:id="rId3"/>
              </a:rPr>
              <a:t>     http://www.</a:t>
            </a:r>
            <a:r>
              <a:rPr lang="tr-TR" sz="2800" dirty="0" err="1" smtClean="0">
                <a:hlinkClick r:id="rId3"/>
              </a:rPr>
              <a:t>youtube</a:t>
            </a:r>
            <a:r>
              <a:rPr lang="tr-TR" sz="2800" dirty="0" smtClean="0">
                <a:hlinkClick r:id="rId3"/>
              </a:rPr>
              <a:t>.com/</a:t>
            </a:r>
            <a:r>
              <a:rPr lang="tr-TR" sz="2800" dirty="0" err="1" smtClean="0">
                <a:hlinkClick r:id="rId3"/>
              </a:rPr>
              <a:t>watch</a:t>
            </a:r>
            <a:r>
              <a:rPr lang="tr-TR" sz="2800" dirty="0" smtClean="0">
                <a:hlinkClick r:id="rId3"/>
              </a:rPr>
              <a:t>?v=8yLpvhNfoWA</a:t>
            </a:r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>
                <a:hlinkClick r:id="rId4"/>
              </a:rPr>
              <a:t>“</a:t>
            </a:r>
            <a:r>
              <a:rPr lang="tr-TR" sz="2800" dirty="0" err="1" smtClean="0">
                <a:hlinkClick r:id="rId4"/>
              </a:rPr>
              <a:t>The</a:t>
            </a:r>
            <a:r>
              <a:rPr lang="tr-TR" sz="2800" dirty="0" smtClean="0">
                <a:hlinkClick r:id="rId4"/>
              </a:rPr>
              <a:t> </a:t>
            </a:r>
            <a:r>
              <a:rPr lang="tr-TR" sz="2800" dirty="0" err="1" smtClean="0">
                <a:hlinkClick r:id="rId4"/>
              </a:rPr>
              <a:t>Sims</a:t>
            </a:r>
            <a:r>
              <a:rPr lang="tr-TR" sz="2800" dirty="0" smtClean="0">
                <a:hlinkClick r:id="rId4"/>
              </a:rPr>
              <a:t>.” http://en.</a:t>
            </a:r>
            <a:r>
              <a:rPr lang="tr-TR" sz="2800" dirty="0" err="1" smtClean="0">
                <a:hlinkClick r:id="rId4"/>
              </a:rPr>
              <a:t>wikipedia</a:t>
            </a:r>
            <a:r>
              <a:rPr lang="tr-TR" sz="2800" dirty="0" smtClean="0">
                <a:hlinkClick r:id="rId4"/>
              </a:rPr>
              <a:t>.org/</a:t>
            </a:r>
            <a:r>
              <a:rPr lang="tr-TR" sz="2800" dirty="0" err="1" smtClean="0">
                <a:hlinkClick r:id="rId4"/>
              </a:rPr>
              <a:t>wiki</a:t>
            </a:r>
            <a:r>
              <a:rPr lang="tr-TR" sz="2800" dirty="0" smtClean="0">
                <a:hlinkClick r:id="rId4"/>
              </a:rPr>
              <a:t>/</a:t>
            </a:r>
            <a:r>
              <a:rPr lang="tr-TR" sz="2800" dirty="0" err="1" smtClean="0">
                <a:hlinkClick r:id="rId4"/>
              </a:rPr>
              <a:t>The</a:t>
            </a:r>
            <a:r>
              <a:rPr lang="tr-TR" sz="2800" dirty="0" smtClean="0">
                <a:hlinkClick r:id="rId4"/>
              </a:rPr>
              <a:t>_</a:t>
            </a:r>
            <a:r>
              <a:rPr lang="tr-TR" sz="2800" dirty="0" err="1" smtClean="0">
                <a:hlinkClick r:id="rId4"/>
              </a:rPr>
              <a:t>Sims</a:t>
            </a:r>
            <a:endParaRPr lang="tr-TR" sz="2800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Okul\Hacettepe\oyun tasarımı\the sims sunum\A2NH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0963" cy="685800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5387975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* </a:t>
            </a:r>
            <a:r>
              <a:rPr lang="tr-TR" sz="3600" b="1" dirty="0" smtClean="0">
                <a:solidFill>
                  <a:schemeClr val="bg1"/>
                </a:solidFill>
              </a:rPr>
              <a:t>DİNLEDİĞİNİZ İÇİN TEŞEKKÜRLER!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316416" y="458112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/>
              <a:t>*</a:t>
            </a:r>
            <a:endParaRPr lang="tr-T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340352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TANITIM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3" name="Picture 1" descr="F:\Okul\Hacettepe\oyun tasarımı\the sims sunum\The_Sims_Cover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707904" cy="4432104"/>
          </a:xfrm>
          <a:prstGeom prst="rect">
            <a:avLst/>
          </a:prstGeom>
          <a:noFill/>
        </p:spPr>
      </p:pic>
      <p:pic>
        <p:nvPicPr>
          <p:cNvPr id="307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79912" y="2996952"/>
          <a:ext cx="1549400" cy="685800"/>
        </p:xfrm>
        <a:graphic>
          <a:graphicData uri="http://schemas.openxmlformats.org/presentationml/2006/ole">
            <p:oleObj spid="_x0000_s3075" name="Paketleyici Kabuk Nesnesi" showAsIcon="1" r:id="rId5" imgW="1549800" imgH="685800" progId="Package">
              <p:embed/>
            </p:oleObj>
          </a:graphicData>
        </a:graphic>
      </p:graphicFrame>
      <p:pic>
        <p:nvPicPr>
          <p:cNvPr id="3076" name="Picture 4" descr="F:\Okul\Hacettepe\oyun tasarımı\the sims sunum\the-sims_105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73625"/>
            <a:ext cx="3635896" cy="4384375"/>
          </a:xfrm>
          <a:prstGeom prst="rect">
            <a:avLst/>
          </a:prstGeom>
          <a:noFill/>
        </p:spPr>
      </p:pic>
      <p:sp>
        <p:nvSpPr>
          <p:cNvPr id="6" name="2 Alt Başlık"/>
          <p:cNvSpPr txBox="1">
            <a:spLocks/>
          </p:cNvSpPr>
          <p:nvPr/>
        </p:nvSpPr>
        <p:spPr>
          <a:xfrm>
            <a:off x="251520" y="1268760"/>
            <a:ext cx="86044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2800" dirty="0" smtClean="0"/>
              <a:t>Tasarımcı: </a:t>
            </a:r>
            <a:r>
              <a:rPr lang="tr-TR" sz="2800" dirty="0" err="1" smtClean="0"/>
              <a:t>Will</a:t>
            </a:r>
            <a:r>
              <a:rPr lang="tr-TR" sz="2800" dirty="0" smtClean="0"/>
              <a:t> Wright</a:t>
            </a:r>
          </a:p>
          <a:p>
            <a:r>
              <a:rPr lang="tr-TR" sz="2800" dirty="0" smtClean="0"/>
              <a:t>Yapımcı: </a:t>
            </a:r>
            <a:r>
              <a:rPr lang="tr-TR" sz="2800" dirty="0" err="1" smtClean="0"/>
              <a:t>Maxis</a:t>
            </a:r>
            <a:endParaRPr lang="tr-TR" sz="2800" dirty="0" smtClean="0"/>
          </a:p>
        </p:txBody>
      </p:sp>
      <p:sp>
        <p:nvSpPr>
          <p:cNvPr id="9" name="8 Dikdörtgen"/>
          <p:cNvSpPr/>
          <p:nvPr/>
        </p:nvSpPr>
        <p:spPr>
          <a:xfrm>
            <a:off x="3779912" y="4653136"/>
            <a:ext cx="5364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Yayımcı: </a:t>
            </a:r>
            <a:r>
              <a:rPr lang="tr-TR" sz="2800" dirty="0" err="1" smtClean="0"/>
              <a:t>Electronic</a:t>
            </a:r>
            <a:r>
              <a:rPr lang="tr-TR" sz="2800" dirty="0" smtClean="0"/>
              <a:t> </a:t>
            </a:r>
            <a:r>
              <a:rPr lang="tr-TR" sz="2800" dirty="0" err="1" smtClean="0"/>
              <a:t>Arts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Yıl: 2000</a:t>
            </a:r>
          </a:p>
          <a:p>
            <a:r>
              <a:rPr lang="tr-TR" sz="2800" dirty="0" smtClean="0"/>
              <a:t>Tür: Strateji / Yaşam Simülasyonu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Okul\Hacettepe\oyun tasarımı\the sims sunum\resimler\10_Sim_Lane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4644008" y="3283250"/>
            <a:ext cx="4298624" cy="2998686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340352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TANITIM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054" name="Picture 6" descr="F:\Okul\Hacettepe\oyun tasarımı\the sims sunum\550px-Delete-Walls-in-Sims-2-Step-1.jpg"/>
          <p:cNvPicPr>
            <a:picLocks noChangeAspect="1" noChangeArrowheads="1"/>
          </p:cNvPicPr>
          <p:nvPr/>
        </p:nvPicPr>
        <p:blipFill>
          <a:blip r:embed="rId4" cstate="print">
            <a:lum bright="33000" contrast="39000"/>
          </a:blip>
          <a:srcRect/>
          <a:stretch>
            <a:fillRect/>
          </a:stretch>
        </p:blipFill>
        <p:spPr bwMode="auto">
          <a:xfrm>
            <a:off x="4499992" y="1"/>
            <a:ext cx="4644008" cy="3356992"/>
          </a:xfrm>
          <a:prstGeom prst="rect">
            <a:avLst/>
          </a:prstGeom>
          <a:noFill/>
        </p:spPr>
      </p:pic>
      <p:pic>
        <p:nvPicPr>
          <p:cNvPr id="2052" name="Picture 4" descr="F:\Okul\Hacettepe\oyun tasarımı\the sims sunum\4284-the-sims-windows-screenshot-create-a-sim-punk-grann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noFill/>
        </p:spPr>
      </p:pic>
      <p:sp>
        <p:nvSpPr>
          <p:cNvPr id="11" name="2 Alt Başlık"/>
          <p:cNvSpPr txBox="1">
            <a:spLocks/>
          </p:cNvSpPr>
          <p:nvPr/>
        </p:nvSpPr>
        <p:spPr>
          <a:xfrm>
            <a:off x="323528" y="1700808"/>
            <a:ext cx="8604448" cy="42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2800" dirty="0" smtClean="0"/>
              <a:t>-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Sims’in</a:t>
            </a:r>
            <a:r>
              <a:rPr lang="tr-TR" sz="2800" dirty="0" smtClean="0"/>
              <a:t> konsepti</a:t>
            </a:r>
          </a:p>
        </p:txBody>
      </p:sp>
      <p:pic>
        <p:nvPicPr>
          <p:cNvPr id="2053" name="Picture 5" descr="F:\Okul\Hacettepe\oyun tasarımı\the sims sunum\37_figure7_sims.jpg"/>
          <p:cNvPicPr>
            <a:picLocks noChangeAspect="1" noChangeArrowheads="1"/>
          </p:cNvPicPr>
          <p:nvPr/>
        </p:nvPicPr>
        <p:blipFill>
          <a:blip r:embed="rId6" cstate="print">
            <a:lum bright="28000" contrast="32000"/>
          </a:blip>
          <a:srcRect/>
          <a:stretch>
            <a:fillRect/>
          </a:stretch>
        </p:blipFill>
        <p:spPr bwMode="auto">
          <a:xfrm>
            <a:off x="6948264" y="5771222"/>
            <a:ext cx="2195736" cy="1086778"/>
          </a:xfrm>
          <a:prstGeom prst="rect">
            <a:avLst/>
          </a:prstGeom>
          <a:noFill/>
          <a:ln w="50800" cmpd="sng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73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HİKAYEYİ OYUNCUYA BIRAKMA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604448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err="1" smtClean="0">
                <a:solidFill>
                  <a:schemeClr val="tx1"/>
                </a:solidFill>
              </a:rPr>
              <a:t>The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Sims’te</a:t>
            </a:r>
            <a:r>
              <a:rPr lang="tr-TR" sz="2800" dirty="0" smtClean="0">
                <a:solidFill>
                  <a:schemeClr val="tx1"/>
                </a:solidFill>
              </a:rPr>
              <a:t> oyunun konusunu oyuncu belirliyor</a:t>
            </a:r>
          </a:p>
          <a:p>
            <a:pPr algn="l"/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“</a:t>
            </a:r>
            <a:r>
              <a:rPr lang="tr-TR" sz="2800" dirty="0" err="1" smtClean="0">
                <a:solidFill>
                  <a:schemeClr val="tx1"/>
                </a:solidFill>
              </a:rPr>
              <a:t>The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Sims</a:t>
            </a:r>
            <a:r>
              <a:rPr lang="tr-TR" sz="2800" dirty="0" smtClean="0">
                <a:solidFill>
                  <a:schemeClr val="tx1"/>
                </a:solidFill>
              </a:rPr>
              <a:t>, bilgisayar oyunu değil, oyuncaktır.”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	</a:t>
            </a:r>
            <a:r>
              <a:rPr lang="tr-TR" sz="2400" dirty="0" smtClean="0">
                <a:solidFill>
                  <a:schemeClr val="tx1"/>
                </a:solidFill>
              </a:rPr>
              <a:t>- </a:t>
            </a:r>
            <a:r>
              <a:rPr lang="tr-TR" sz="2400" dirty="0" err="1" smtClean="0">
                <a:solidFill>
                  <a:schemeClr val="tx1"/>
                </a:solidFill>
              </a:rPr>
              <a:t>The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Sims</a:t>
            </a:r>
            <a:r>
              <a:rPr lang="tr-TR" sz="2400" dirty="0" smtClean="0">
                <a:solidFill>
                  <a:schemeClr val="tx1"/>
                </a:solidFill>
              </a:rPr>
              <a:t>, oyuncuya tanımlı bir hedef sunmaz</a:t>
            </a:r>
            <a:br>
              <a:rPr lang="tr-TR" sz="2400" dirty="0" smtClean="0">
                <a:solidFill>
                  <a:schemeClr val="tx1"/>
                </a:solidFill>
              </a:rPr>
            </a:br>
            <a:r>
              <a:rPr lang="tr-TR" sz="2400" dirty="0" smtClean="0">
                <a:solidFill>
                  <a:schemeClr val="tx1"/>
                </a:solidFill>
              </a:rPr>
              <a:t>	- </a:t>
            </a:r>
            <a:r>
              <a:rPr lang="tr-TR" sz="2400" dirty="0" err="1" smtClean="0">
                <a:solidFill>
                  <a:schemeClr val="tx1"/>
                </a:solidFill>
              </a:rPr>
              <a:t>The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Sims’te</a:t>
            </a:r>
            <a:r>
              <a:rPr lang="tr-TR" sz="2400" dirty="0" smtClean="0">
                <a:solidFill>
                  <a:schemeClr val="tx1"/>
                </a:solidFill>
              </a:rPr>
              <a:t> kazanmak ya da kaybetmek yoktur</a:t>
            </a: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18436" name="Picture 4" descr="F:\Okul\Hacettepe\oyun tasarımı\the sims sunum\resimler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837637" cy="2708920"/>
          </a:xfrm>
          <a:prstGeom prst="rect">
            <a:avLst/>
          </a:prstGeom>
          <a:noFill/>
        </p:spPr>
      </p:pic>
      <p:pic>
        <p:nvPicPr>
          <p:cNvPr id="18437" name="Picture 5" descr="F:\Okul\Hacettepe\oyun tasarımı\the sims sunum\resimler\600full-sid-meier's-civilization-cove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77072"/>
            <a:ext cx="2412371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KONSEPTE AŞİNA OLMAK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208912" cy="5544616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err="1" smtClean="0">
                <a:solidFill>
                  <a:schemeClr val="tx1"/>
                </a:solidFill>
              </a:rPr>
              <a:t>The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Sims</a:t>
            </a:r>
            <a:r>
              <a:rPr lang="tr-TR" sz="2800" dirty="0" smtClean="0">
                <a:solidFill>
                  <a:schemeClr val="tx1"/>
                </a:solidFill>
              </a:rPr>
              <a:t> ve </a:t>
            </a:r>
            <a:r>
              <a:rPr lang="tr-TR" sz="2800" dirty="0" err="1" smtClean="0">
                <a:solidFill>
                  <a:schemeClr val="tx1"/>
                </a:solidFill>
              </a:rPr>
              <a:t>SimCity</a:t>
            </a:r>
            <a:r>
              <a:rPr lang="tr-TR" sz="2800" dirty="0" smtClean="0">
                <a:solidFill>
                  <a:schemeClr val="tx1"/>
                </a:solidFill>
              </a:rPr>
              <a:t> arasındaki benzerlikler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err="1" smtClean="0">
                <a:solidFill>
                  <a:schemeClr val="tx1"/>
                </a:solidFill>
              </a:rPr>
              <a:t>Chris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Crawford</a:t>
            </a:r>
            <a:r>
              <a:rPr lang="tr-TR" sz="2800" dirty="0" smtClean="0">
                <a:solidFill>
                  <a:schemeClr val="tx1"/>
                </a:solidFill>
              </a:rPr>
              <a:t>: “Oyunların odak noktası objeler değil, insanlar olmalıdır.”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19459" name="Picture 3" descr="F:\Okul\Hacettepe\oyun tasarımı\the sims sunum\resimler\soc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988840"/>
            <a:ext cx="3024336" cy="2899829"/>
          </a:xfrm>
          <a:prstGeom prst="rect">
            <a:avLst/>
          </a:prstGeom>
          <a:noFill/>
        </p:spPr>
      </p:pic>
      <p:pic>
        <p:nvPicPr>
          <p:cNvPr id="19460" name="Picture 4" descr="F:\Okul\Hacettepe\oyun tasarımı\the sims sunum\resimler\HyperLook-SimCity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700808"/>
            <a:ext cx="4151473" cy="32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KONSEPTE AŞİNA OLMAK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410" name="Picture 2" descr="F:\Okul\Hacettepe\oyun tasarımı\the sims sunum\url-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695746" cy="3140967"/>
          </a:xfrm>
          <a:prstGeom prst="rect">
            <a:avLst/>
          </a:prstGeom>
          <a:noFill/>
        </p:spPr>
      </p:pic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208912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Konsepte aşina olmak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Tasarımcının görevi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GÜVENLİ DENEY ORTAMI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Gerçekçilik sıkıcı mı, faydalı mı?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endParaRPr lang="tr-TR" sz="2800" dirty="0" smtClean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Güvenli deney ortamı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18434" name="Picture 2" descr="F:\Okul\Hacettepe\oyun tasarımı\the sims sunum\Sims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980728"/>
            <a:ext cx="3810000" cy="2857500"/>
          </a:xfrm>
          <a:prstGeom prst="rect">
            <a:avLst/>
          </a:prstGeom>
          <a:noFill/>
        </p:spPr>
      </p:pic>
      <p:pic>
        <p:nvPicPr>
          <p:cNvPr id="18435" name="Picture 3" descr="F:\Okul\Hacettepe\oyun tasarımı\the sims sunum\thesims_imag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0"/>
            <a:ext cx="7196336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OYUN DERİNLİĞİ VE ODAK NOKTASI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7232848" cy="429803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Derinlik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Odak Noktası</a:t>
            </a:r>
          </a:p>
          <a:p>
            <a:pPr algn="l">
              <a:buFontTx/>
              <a:buChar char="-"/>
            </a:pPr>
            <a:endParaRPr lang="tr-TR" sz="2800" dirty="0">
              <a:solidFill>
                <a:schemeClr val="tx1"/>
              </a:solidFill>
            </a:endParaRPr>
          </a:p>
          <a:p>
            <a:pPr algn="l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Oyunu oynatan unsur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19458" name="Picture 2" descr="F:\Okul\Hacettepe\oyun tasarımı\the sims sunum\thesims8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78802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268344" cy="1470025"/>
          </a:xfrm>
        </p:spPr>
        <p:txBody>
          <a:bodyPr>
            <a:normAutofit/>
          </a:bodyPr>
          <a:lstStyle/>
          <a:p>
            <a:pPr algn="l"/>
            <a:r>
              <a:rPr lang="tr-TR" sz="3200" b="1" u="sng" dirty="0" smtClean="0">
                <a:solidFill>
                  <a:schemeClr val="accent3">
                    <a:lumMod val="75000"/>
                  </a:schemeClr>
                </a:solidFill>
              </a:rPr>
              <a:t>ARAYÜZ</a:t>
            </a:r>
            <a:endParaRPr lang="tr-TR" sz="32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932040" y="1628800"/>
            <a:ext cx="3632448" cy="86409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Sade bir </a:t>
            </a:r>
            <a:r>
              <a:rPr lang="tr-TR" sz="2800" dirty="0" err="1" smtClean="0">
                <a:solidFill>
                  <a:schemeClr val="tx1"/>
                </a:solidFill>
              </a:rPr>
              <a:t>arayüz</a:t>
            </a:r>
            <a:r>
              <a:rPr lang="tr-TR" sz="2800" dirty="0" smtClean="0">
                <a:solidFill>
                  <a:schemeClr val="tx1"/>
                </a:solidFill>
              </a:rPr>
              <a:t> tasarımı</a:t>
            </a:r>
          </a:p>
        </p:txBody>
      </p:sp>
      <p:pic>
        <p:nvPicPr>
          <p:cNvPr id="4" name="Picture 2" descr="F:\Okul\Hacettepe\oyun tasarımı\the sims sunum\the_sims-diam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4096" cy="864096"/>
          </a:xfrm>
          <a:prstGeom prst="rect">
            <a:avLst/>
          </a:prstGeom>
          <a:noFill/>
        </p:spPr>
      </p:pic>
      <p:pic>
        <p:nvPicPr>
          <p:cNvPr id="22531" name="Picture 3" descr="F:\Okul\Hacettepe\oyun tasarımı\the sims sunum\Sims_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788024" cy="3717032"/>
          </a:xfrm>
          <a:prstGeom prst="rect">
            <a:avLst/>
          </a:prstGeom>
          <a:noFill/>
        </p:spPr>
      </p:pic>
      <p:pic>
        <p:nvPicPr>
          <p:cNvPr id="22530" name="Picture 2" descr="F:\Okul\Hacettepe\oyun tasarımı\the sims sunum\gir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35597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194</Words>
  <Application>Microsoft Office PowerPoint</Application>
  <PresentationFormat>Ekran Gösterisi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Ofis Teması</vt:lpstr>
      <vt:lpstr>Paket</vt:lpstr>
      <vt:lpstr>OYUN ANALİZİ</vt:lpstr>
      <vt:lpstr>TANITIM</vt:lpstr>
      <vt:lpstr>TANITIM</vt:lpstr>
      <vt:lpstr>HİKAYEYİ OYUNCUYA BIRAKMA</vt:lpstr>
      <vt:lpstr>KONSEPTE AŞİNA OLMAK</vt:lpstr>
      <vt:lpstr>KONSEPTE AŞİNA OLMAK</vt:lpstr>
      <vt:lpstr>GÜVENLİ DENEY ORTAMI</vt:lpstr>
      <vt:lpstr>OYUN DERİNLİĞİ VE ODAK NOKTASI</vt:lpstr>
      <vt:lpstr>ARAYÜZ</vt:lpstr>
      <vt:lpstr>ARAYÜZ</vt:lpstr>
      <vt:lpstr>ARAYÜZ</vt:lpstr>
      <vt:lpstr>KONTROLLÜ VS ÖZERK DAVRANIŞ</vt:lpstr>
      <vt:lpstr>ÖĞRENİLENLER</vt:lpstr>
      <vt:lpstr>KAYNAKÇA</vt:lpstr>
      <vt:lpstr>* DİNLEDİĞİNİZ İÇİN TEŞEKKÜRLER!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Oyun Analizi: The Sims</dc:title>
  <dc:creator>MERVE</dc:creator>
  <cp:lastModifiedBy>MERVE</cp:lastModifiedBy>
  <cp:revision>77</cp:revision>
  <dcterms:created xsi:type="dcterms:W3CDTF">2013-05-22T08:57:11Z</dcterms:created>
  <dcterms:modified xsi:type="dcterms:W3CDTF">2013-05-23T14:12:17Z</dcterms:modified>
</cp:coreProperties>
</file>