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2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14.5.2015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14.5.2015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14.5.2015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14.5.2015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14.5.2015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14.5.2015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14.5.2015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resim\img-uzayzamanhq-1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473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071495" y="2827274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>
                <a:solidFill>
                  <a:schemeClr val="bg1"/>
                </a:solidFill>
              </a:rPr>
              <a:t>GÜNEŞ SİSTEMİ VE GEZEGENLER </a:t>
            </a:r>
            <a:endParaRPr lang="tr-T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258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538"/>
            <a:ext cx="9229725" cy="663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191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38113"/>
            <a:ext cx="9096375" cy="658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386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90488"/>
            <a:ext cx="9020175" cy="667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027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913"/>
            <a:ext cx="9153525" cy="673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1979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309563"/>
            <a:ext cx="9077325" cy="623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9169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0"/>
            <a:ext cx="9096375" cy="696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324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66688"/>
            <a:ext cx="9115425" cy="652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9859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23813"/>
            <a:ext cx="9058275" cy="681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171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128588"/>
            <a:ext cx="8982075" cy="660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486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128588"/>
            <a:ext cx="9058275" cy="660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3996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76200"/>
            <a:ext cx="9039225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4948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27584" y="1484784"/>
            <a:ext cx="662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Kaynakça: http://rasathane.ankara.edu.tr/?page_id=931</a:t>
            </a:r>
          </a:p>
        </p:txBody>
      </p:sp>
    </p:spTree>
    <p:extLst>
      <p:ext uri="{BB962C8B-B14F-4D97-AF65-F5344CB8AC3E}">
        <p14:creationId xmlns:p14="http://schemas.microsoft.com/office/powerpoint/2010/main" val="34767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6440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7" y="764704"/>
            <a:ext cx="9088183" cy="5178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373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723900"/>
            <a:ext cx="8296275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32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347663"/>
            <a:ext cx="8772525" cy="616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5466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85763"/>
            <a:ext cx="8715375" cy="608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596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242888"/>
            <a:ext cx="8791575" cy="637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262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71438"/>
            <a:ext cx="8677275" cy="671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880428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11</Words>
  <Application>Microsoft Office PowerPoint</Application>
  <PresentationFormat>Ekran Gösterisi (4:3)</PresentationFormat>
  <Paragraphs>2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5</cp:revision>
  <dcterms:created xsi:type="dcterms:W3CDTF">2015-05-13T19:37:34Z</dcterms:created>
  <dcterms:modified xsi:type="dcterms:W3CDTF">2015-05-14T08:36:31Z</dcterms:modified>
</cp:coreProperties>
</file>