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309" r:id="rId5"/>
    <p:sldId id="339" r:id="rId6"/>
    <p:sldId id="1079" r:id="rId7"/>
    <p:sldId id="1081" r:id="rId8"/>
    <p:sldId id="297" r:id="rId9"/>
    <p:sldId id="298" r:id="rId10"/>
    <p:sldId id="303" r:id="rId11"/>
    <p:sldId id="1082" r:id="rId12"/>
    <p:sldId id="259" r:id="rId13"/>
    <p:sldId id="300" r:id="rId14"/>
    <p:sldId id="1080" r:id="rId15"/>
    <p:sldId id="302" r:id="rId16"/>
    <p:sldId id="301" r:id="rId17"/>
    <p:sldId id="299" r:id="rId18"/>
    <p:sldId id="260" r:id="rId19"/>
    <p:sldId id="304" r:id="rId20"/>
    <p:sldId id="307" r:id="rId21"/>
    <p:sldId id="280" r:id="rId22"/>
    <p:sldId id="286" r:id="rId23"/>
    <p:sldId id="284" r:id="rId24"/>
    <p:sldId id="308" r:id="rId25"/>
    <p:sldId id="283" r:id="rId26"/>
  </p:sldIdLst>
  <p:sldSz cx="18288000" cy="10287000"/>
  <p:notesSz cx="6858000" cy="9144000"/>
  <p:embeddedFontLst>
    <p:embeddedFont>
      <p:font typeface="Arial Bold" panose="020B070402020202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BA"/>
    <a:srgbClr val="6D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D36F2-E19D-4345-BEC1-CBDBA99647DA}" v="234" dt="2025-09-21T10:53:28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8" autoAdjust="0"/>
    <p:restoredTop sz="96395" autoAdjust="0"/>
  </p:normalViewPr>
  <p:slideViewPr>
    <p:cSldViewPr>
      <p:cViewPr varScale="1">
        <p:scale>
          <a:sx n="58" d="100"/>
          <a:sy n="58" d="100"/>
        </p:scale>
        <p:origin x="113" y="3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MAN KARAKUS" userId="b9212bff-5148-4cbc-ac76-e6de4a6a9175" providerId="ADAL" clId="{6FDD36F2-E19D-4345-BEC1-CBDBA99647DA}"/>
    <pc:docChg chg="undo custSel addSld delSld modSld">
      <pc:chgData name="ERMAN KARAKUS" userId="b9212bff-5148-4cbc-ac76-e6de4a6a9175" providerId="ADAL" clId="{6FDD36F2-E19D-4345-BEC1-CBDBA99647DA}" dt="2025-09-21T10:53:46.516" v="1975" actId="1076"/>
      <pc:docMkLst>
        <pc:docMk/>
      </pc:docMkLst>
      <pc:sldChg chg="addSp delSp modSp mod">
        <pc:chgData name="ERMAN KARAKUS" userId="b9212bff-5148-4cbc-ac76-e6de4a6a9175" providerId="ADAL" clId="{6FDD36F2-E19D-4345-BEC1-CBDBA99647DA}" dt="2025-09-19T20:07:15.802" v="495" actId="113"/>
        <pc:sldMkLst>
          <pc:docMk/>
          <pc:sldMk cId="0" sldId="259"/>
        </pc:sldMkLst>
        <pc:spChg chg="mod">
          <ac:chgData name="ERMAN KARAKUS" userId="b9212bff-5148-4cbc-ac76-e6de4a6a9175" providerId="ADAL" clId="{6FDD36F2-E19D-4345-BEC1-CBDBA99647DA}" dt="2025-09-19T19:57:30.354" v="189" actId="1036"/>
          <ac:spMkLst>
            <pc:docMk/>
            <pc:sldMk cId="0" sldId="259"/>
            <ac:spMk id="6" creationId="{00000000-0000-0000-0000-000000000000}"/>
          </ac:spMkLst>
        </pc:spChg>
        <pc:spChg chg="mod">
          <ac:chgData name="ERMAN KARAKUS" userId="b9212bff-5148-4cbc-ac76-e6de4a6a9175" providerId="ADAL" clId="{6FDD36F2-E19D-4345-BEC1-CBDBA99647DA}" dt="2025-09-19T19:57:44.501" v="198" actId="103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ERMAN KARAKUS" userId="b9212bff-5148-4cbc-ac76-e6de4a6a9175" providerId="ADAL" clId="{6FDD36F2-E19D-4345-BEC1-CBDBA99647DA}" dt="2025-09-19T19:54:35.178" v="157" actId="1035"/>
          <ac:spMkLst>
            <pc:docMk/>
            <pc:sldMk cId="0" sldId="259"/>
            <ac:spMk id="16" creationId="{00000000-0000-0000-0000-000000000000}"/>
          </ac:spMkLst>
        </pc:spChg>
        <pc:spChg chg="mod">
          <ac:chgData name="ERMAN KARAKUS" userId="b9212bff-5148-4cbc-ac76-e6de4a6a9175" providerId="ADAL" clId="{6FDD36F2-E19D-4345-BEC1-CBDBA99647DA}" dt="2025-09-19T19:49:15.062" v="24" actId="1035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ERMAN KARAKUS" userId="b9212bff-5148-4cbc-ac76-e6de4a6a9175" providerId="ADAL" clId="{6FDD36F2-E19D-4345-BEC1-CBDBA99647DA}" dt="2025-09-19T19:57:05.031" v="180" actId="948"/>
          <ac:spMkLst>
            <pc:docMk/>
            <pc:sldMk cId="0" sldId="259"/>
            <ac:spMk id="23" creationId="{61BE0FC5-09CD-96A6-C163-91E5F089A9C1}"/>
          </ac:spMkLst>
        </pc:spChg>
        <pc:spChg chg="mod">
          <ac:chgData name="ERMAN KARAKUS" userId="b9212bff-5148-4cbc-ac76-e6de4a6a9175" providerId="ADAL" clId="{6FDD36F2-E19D-4345-BEC1-CBDBA99647DA}" dt="2025-09-19T19:56:44.799" v="172" actId="1035"/>
          <ac:spMkLst>
            <pc:docMk/>
            <pc:sldMk cId="0" sldId="259"/>
            <ac:spMk id="24" creationId="{00000000-0000-0000-0000-000000000000}"/>
          </ac:spMkLst>
        </pc:spChg>
        <pc:spChg chg="add mod">
          <ac:chgData name="ERMAN KARAKUS" userId="b9212bff-5148-4cbc-ac76-e6de4a6a9175" providerId="ADAL" clId="{6FDD36F2-E19D-4345-BEC1-CBDBA99647DA}" dt="2025-09-19T20:07:15.802" v="495" actId="113"/>
          <ac:spMkLst>
            <pc:docMk/>
            <pc:sldMk cId="0" sldId="259"/>
            <ac:spMk id="25" creationId="{CD7D8F8A-3525-4053-06E2-7518E156FB09}"/>
          </ac:spMkLst>
        </pc:spChg>
        <pc:spChg chg="mod">
          <ac:chgData name="ERMAN KARAKUS" userId="b9212bff-5148-4cbc-ac76-e6de4a6a9175" providerId="ADAL" clId="{6FDD36F2-E19D-4345-BEC1-CBDBA99647DA}" dt="2025-09-19T19:57:12.689" v="182" actId="1035"/>
          <ac:spMkLst>
            <pc:docMk/>
            <pc:sldMk cId="0" sldId="259"/>
            <ac:spMk id="26" creationId="{00000000-0000-0000-0000-000000000000}"/>
          </ac:spMkLst>
        </pc:spChg>
        <pc:spChg chg="mod">
          <ac:chgData name="ERMAN KARAKUS" userId="b9212bff-5148-4cbc-ac76-e6de4a6a9175" providerId="ADAL" clId="{6FDD36F2-E19D-4345-BEC1-CBDBA99647DA}" dt="2025-09-19T19:55:39.699" v="158" actId="1035"/>
          <ac:spMkLst>
            <pc:docMk/>
            <pc:sldMk cId="0" sldId="259"/>
            <ac:spMk id="27" creationId="{00000000-0000-0000-0000-000000000000}"/>
          </ac:spMkLst>
        </pc:spChg>
        <pc:spChg chg="mod">
          <ac:chgData name="ERMAN KARAKUS" userId="b9212bff-5148-4cbc-ac76-e6de4a6a9175" providerId="ADAL" clId="{6FDD36F2-E19D-4345-BEC1-CBDBA99647DA}" dt="2025-09-19T19:56:33.695" v="167" actId="948"/>
          <ac:spMkLst>
            <pc:docMk/>
            <pc:sldMk cId="0" sldId="259"/>
            <ac:spMk id="34" creationId="{00000000-0000-0000-0000-000000000000}"/>
          </ac:spMkLst>
        </pc:spChg>
        <pc:grpChg chg="mod">
          <ac:chgData name="ERMAN KARAKUS" userId="b9212bff-5148-4cbc-ac76-e6de4a6a9175" providerId="ADAL" clId="{6FDD36F2-E19D-4345-BEC1-CBDBA99647DA}" dt="2025-09-19T19:57:30.354" v="189" actId="1036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ERMAN KARAKUS" userId="b9212bff-5148-4cbc-ac76-e6de4a6a9175" providerId="ADAL" clId="{6FDD36F2-E19D-4345-BEC1-CBDBA99647DA}" dt="2025-09-19T19:57:30.354" v="189" actId="1036"/>
          <ac:grpSpMkLst>
            <pc:docMk/>
            <pc:sldMk cId="0" sldId="259"/>
            <ac:grpSpMk id="4" creationId="{00000000-0000-0000-0000-000000000000}"/>
          </ac:grpSpMkLst>
        </pc:grpChg>
        <pc:grpChg chg="mod">
          <ac:chgData name="ERMAN KARAKUS" userId="b9212bff-5148-4cbc-ac76-e6de4a6a9175" providerId="ADAL" clId="{6FDD36F2-E19D-4345-BEC1-CBDBA99647DA}" dt="2025-09-19T19:57:44.501" v="198" actId="1036"/>
          <ac:grpSpMkLst>
            <pc:docMk/>
            <pc:sldMk cId="0" sldId="259"/>
            <ac:grpSpMk id="7" creationId="{00000000-0000-0000-0000-000000000000}"/>
          </ac:grpSpMkLst>
        </pc:grpChg>
        <pc:grpChg chg="mod">
          <ac:chgData name="ERMAN KARAKUS" userId="b9212bff-5148-4cbc-ac76-e6de4a6a9175" providerId="ADAL" clId="{6FDD36F2-E19D-4345-BEC1-CBDBA99647DA}" dt="2025-09-19T19:57:44.501" v="198" actId="1036"/>
          <ac:grpSpMkLst>
            <pc:docMk/>
            <pc:sldMk cId="0" sldId="259"/>
            <ac:grpSpMk id="9" creationId="{00000000-0000-0000-0000-000000000000}"/>
          </ac:grpSpMkLst>
        </pc:grpChg>
        <pc:grpChg chg="mod">
          <ac:chgData name="ERMAN KARAKUS" userId="b9212bff-5148-4cbc-ac76-e6de4a6a9175" providerId="ADAL" clId="{6FDD36F2-E19D-4345-BEC1-CBDBA99647DA}" dt="2025-09-19T19:54:35.178" v="157" actId="1035"/>
          <ac:grpSpMkLst>
            <pc:docMk/>
            <pc:sldMk cId="0" sldId="259"/>
            <ac:grpSpMk id="12" creationId="{00000000-0000-0000-0000-000000000000}"/>
          </ac:grpSpMkLst>
        </pc:grpChg>
        <pc:grpChg chg="mod">
          <ac:chgData name="ERMAN KARAKUS" userId="b9212bff-5148-4cbc-ac76-e6de4a6a9175" providerId="ADAL" clId="{6FDD36F2-E19D-4345-BEC1-CBDBA99647DA}" dt="2025-09-19T19:54:35.178" v="157" actId="1035"/>
          <ac:grpSpMkLst>
            <pc:docMk/>
            <pc:sldMk cId="0" sldId="259"/>
            <ac:grpSpMk id="14" creationId="{00000000-0000-0000-0000-000000000000}"/>
          </ac:grpSpMkLst>
        </pc:grpChg>
        <pc:grpChg chg="mod">
          <ac:chgData name="ERMAN KARAKUS" userId="b9212bff-5148-4cbc-ac76-e6de4a6a9175" providerId="ADAL" clId="{6FDD36F2-E19D-4345-BEC1-CBDBA99647DA}" dt="2025-09-19T19:55:39.699" v="158" actId="1035"/>
          <ac:grpSpMkLst>
            <pc:docMk/>
            <pc:sldMk cId="0" sldId="259"/>
            <ac:grpSpMk id="17" creationId="{00000000-0000-0000-0000-000000000000}"/>
          </ac:grpSpMkLst>
        </pc:grpChg>
        <pc:grpChg chg="mod">
          <ac:chgData name="ERMAN KARAKUS" userId="b9212bff-5148-4cbc-ac76-e6de4a6a9175" providerId="ADAL" clId="{6FDD36F2-E19D-4345-BEC1-CBDBA99647DA}" dt="2025-09-19T20:06:56.367" v="493" actId="14100"/>
          <ac:grpSpMkLst>
            <pc:docMk/>
            <pc:sldMk cId="0" sldId="259"/>
            <ac:grpSpMk id="19" creationId="{00000000-0000-0000-0000-000000000000}"/>
          </ac:grpSpMkLst>
        </pc:grpChg>
        <pc:picChg chg="mod">
          <ac:chgData name="ERMAN KARAKUS" userId="b9212bff-5148-4cbc-ac76-e6de4a6a9175" providerId="ADAL" clId="{6FDD36F2-E19D-4345-BEC1-CBDBA99647DA}" dt="2025-09-19T19:55:39.699" v="158" actId="1035"/>
          <ac:picMkLst>
            <pc:docMk/>
            <pc:sldMk cId="0" sldId="259"/>
            <ac:picMk id="33" creationId="{00000000-0000-0000-0000-000000000000}"/>
          </ac:picMkLst>
        </pc:picChg>
      </pc:sldChg>
      <pc:sldChg chg="addSp delSp modSp mod modAnim">
        <pc:chgData name="ERMAN KARAKUS" userId="b9212bff-5148-4cbc-ac76-e6de4a6a9175" providerId="ADAL" clId="{6FDD36F2-E19D-4345-BEC1-CBDBA99647DA}" dt="2025-09-19T22:12:20.514" v="626" actId="1076"/>
        <pc:sldMkLst>
          <pc:docMk/>
          <pc:sldMk cId="0" sldId="260"/>
        </pc:sldMkLst>
        <pc:spChg chg="add mod">
          <ac:chgData name="ERMAN KARAKUS" userId="b9212bff-5148-4cbc-ac76-e6de4a6a9175" providerId="ADAL" clId="{6FDD36F2-E19D-4345-BEC1-CBDBA99647DA}" dt="2025-09-19T22:08:14.636" v="589" actId="1076"/>
          <ac:spMkLst>
            <pc:docMk/>
            <pc:sldMk cId="0" sldId="260"/>
            <ac:spMk id="2" creationId="{79C7CF73-066F-D1D9-1D6D-FF9953A2AC7C}"/>
          </ac:spMkLst>
        </pc:spChg>
        <pc:spChg chg="mod">
          <ac:chgData name="ERMAN KARAKUS" userId="b9212bff-5148-4cbc-ac76-e6de4a6a9175" providerId="ADAL" clId="{6FDD36F2-E19D-4345-BEC1-CBDBA99647DA}" dt="2025-09-19T22:12:20.514" v="626" actId="1076"/>
          <ac:spMkLst>
            <pc:docMk/>
            <pc:sldMk cId="0" sldId="260"/>
            <ac:spMk id="7" creationId="{00000000-0000-0000-0000-000000000000}"/>
          </ac:spMkLst>
        </pc:spChg>
        <pc:spChg chg="add mod">
          <ac:chgData name="ERMAN KARAKUS" userId="b9212bff-5148-4cbc-ac76-e6de4a6a9175" providerId="ADAL" clId="{6FDD36F2-E19D-4345-BEC1-CBDBA99647DA}" dt="2025-09-19T22:08:22.517" v="591" actId="1076"/>
          <ac:spMkLst>
            <pc:docMk/>
            <pc:sldMk cId="0" sldId="260"/>
            <ac:spMk id="11" creationId="{F5AFE1B5-80A3-2CCC-8C7B-44242679C126}"/>
          </ac:spMkLst>
        </pc:spChg>
        <pc:spChg chg="add mod">
          <ac:chgData name="ERMAN KARAKUS" userId="b9212bff-5148-4cbc-ac76-e6de4a6a9175" providerId="ADAL" clId="{6FDD36F2-E19D-4345-BEC1-CBDBA99647DA}" dt="2025-09-19T22:08:34.037" v="593" actId="1076"/>
          <ac:spMkLst>
            <pc:docMk/>
            <pc:sldMk cId="0" sldId="260"/>
            <ac:spMk id="14" creationId="{F42A3ED1-27B4-F38E-52C3-CE8442506224}"/>
          </ac:spMkLst>
        </pc:spChg>
        <pc:spChg chg="add mod">
          <ac:chgData name="ERMAN KARAKUS" userId="b9212bff-5148-4cbc-ac76-e6de4a6a9175" providerId="ADAL" clId="{6FDD36F2-E19D-4345-BEC1-CBDBA99647DA}" dt="2025-09-19T22:12:12.391" v="625" actId="207"/>
          <ac:spMkLst>
            <pc:docMk/>
            <pc:sldMk cId="0" sldId="260"/>
            <ac:spMk id="16" creationId="{9D4808DA-FD5A-266C-DC5B-64626F290288}"/>
          </ac:spMkLst>
        </pc:spChg>
        <pc:spChg chg="add mod">
          <ac:chgData name="ERMAN KARAKUS" userId="b9212bff-5148-4cbc-ac76-e6de4a6a9175" providerId="ADAL" clId="{6FDD36F2-E19D-4345-BEC1-CBDBA99647DA}" dt="2025-09-19T22:10:27.415" v="609" actId="1076"/>
          <ac:spMkLst>
            <pc:docMk/>
            <pc:sldMk cId="0" sldId="260"/>
            <ac:spMk id="19" creationId="{5786E465-6AC5-DAB0-7C91-109DBF4CB9C9}"/>
          </ac:spMkLst>
        </pc:spChg>
        <pc:spChg chg="add mod">
          <ac:chgData name="ERMAN KARAKUS" userId="b9212bff-5148-4cbc-ac76-e6de4a6a9175" providerId="ADAL" clId="{6FDD36F2-E19D-4345-BEC1-CBDBA99647DA}" dt="2025-09-19T22:10:42.814" v="613" actId="1076"/>
          <ac:spMkLst>
            <pc:docMk/>
            <pc:sldMk cId="0" sldId="260"/>
            <ac:spMk id="20" creationId="{170797AD-2C1D-B74D-E8F2-39333A2558F6}"/>
          </ac:spMkLst>
        </pc:spChg>
        <pc:spChg chg="add mod">
          <ac:chgData name="ERMAN KARAKUS" userId="b9212bff-5148-4cbc-ac76-e6de4a6a9175" providerId="ADAL" clId="{6FDD36F2-E19D-4345-BEC1-CBDBA99647DA}" dt="2025-09-19T22:10:35.667" v="612" actId="688"/>
          <ac:spMkLst>
            <pc:docMk/>
            <pc:sldMk cId="0" sldId="260"/>
            <ac:spMk id="23" creationId="{26D145F5-43BF-B6FC-12EA-529DE9DD9CFF}"/>
          </ac:spMkLst>
        </pc:spChg>
        <pc:picChg chg="add mod">
          <ac:chgData name="ERMAN KARAKUS" userId="b9212bff-5148-4cbc-ac76-e6de4a6a9175" providerId="ADAL" clId="{6FDD36F2-E19D-4345-BEC1-CBDBA99647DA}" dt="2025-09-19T22:08:18.270" v="590" actId="1076"/>
          <ac:picMkLst>
            <pc:docMk/>
            <pc:sldMk cId="0" sldId="260"/>
            <ac:picMk id="3" creationId="{1915E6BB-8B22-1996-F364-082101FA27F1}"/>
          </ac:picMkLst>
        </pc:picChg>
        <pc:picChg chg="add mod">
          <ac:chgData name="ERMAN KARAKUS" userId="b9212bff-5148-4cbc-ac76-e6de4a6a9175" providerId="ADAL" clId="{6FDD36F2-E19D-4345-BEC1-CBDBA99647DA}" dt="2025-09-19T22:08:26.710" v="592" actId="1076"/>
          <ac:picMkLst>
            <pc:docMk/>
            <pc:sldMk cId="0" sldId="260"/>
            <ac:picMk id="12" creationId="{F5293D10-60F9-1064-DA9F-3B4A2CD33D2A}"/>
          </ac:picMkLst>
        </pc:picChg>
        <pc:picChg chg="add mod">
          <ac:chgData name="ERMAN KARAKUS" userId="b9212bff-5148-4cbc-ac76-e6de4a6a9175" providerId="ADAL" clId="{6FDD36F2-E19D-4345-BEC1-CBDBA99647DA}" dt="2025-09-19T22:10:32.342" v="610" actId="1076"/>
          <ac:picMkLst>
            <pc:docMk/>
            <pc:sldMk cId="0" sldId="260"/>
            <ac:picMk id="17" creationId="{5C49C4D8-EDFE-D333-9564-61F3CFD1A2A4}"/>
          </ac:picMkLst>
        </pc:picChg>
        <pc:picChg chg="add mod">
          <ac:chgData name="ERMAN KARAKUS" userId="b9212bff-5148-4cbc-ac76-e6de4a6a9175" providerId="ADAL" clId="{6FDD36F2-E19D-4345-BEC1-CBDBA99647DA}" dt="2025-09-19T22:10:51.009" v="617" actId="1076"/>
          <ac:picMkLst>
            <pc:docMk/>
            <pc:sldMk cId="0" sldId="260"/>
            <ac:picMk id="18" creationId="{3B22A2A8-D9BC-B184-B67C-1FA2C01F8213}"/>
          </ac:picMkLst>
        </pc:picChg>
        <pc:picChg chg="add mod">
          <ac:chgData name="ERMAN KARAKUS" userId="b9212bff-5148-4cbc-ac76-e6de4a6a9175" providerId="ADAL" clId="{6FDD36F2-E19D-4345-BEC1-CBDBA99647DA}" dt="2025-09-19T22:10:45.036" v="614" actId="14100"/>
          <ac:picMkLst>
            <pc:docMk/>
            <pc:sldMk cId="0" sldId="260"/>
            <ac:picMk id="21" creationId="{D2788B07-1D1E-E369-4919-1A8870FB43F8}"/>
          </ac:picMkLst>
        </pc:picChg>
        <pc:picChg chg="add mod">
          <ac:chgData name="ERMAN KARAKUS" userId="b9212bff-5148-4cbc-ac76-e6de4a6a9175" providerId="ADAL" clId="{6FDD36F2-E19D-4345-BEC1-CBDBA99647DA}" dt="2025-09-19T22:09:41.906" v="601" actId="1076"/>
          <ac:picMkLst>
            <pc:docMk/>
            <pc:sldMk cId="0" sldId="260"/>
            <ac:picMk id="22" creationId="{4FFBC13C-11C6-B5A2-5738-904BDF6D2B55}"/>
          </ac:picMkLst>
        </pc:picChg>
        <pc:picChg chg="add mod">
          <ac:chgData name="ERMAN KARAKUS" userId="b9212bff-5148-4cbc-ac76-e6de4a6a9175" providerId="ADAL" clId="{6FDD36F2-E19D-4345-BEC1-CBDBA99647DA}" dt="2025-09-19T22:10:24.605" v="608" actId="1076"/>
          <ac:picMkLst>
            <pc:docMk/>
            <pc:sldMk cId="0" sldId="260"/>
            <ac:picMk id="24" creationId="{EB02FA40-8295-194E-E579-C92B4AFE4CBC}"/>
          </ac:picMkLst>
        </pc:picChg>
        <pc:picChg chg="add mod">
          <ac:chgData name="ERMAN KARAKUS" userId="b9212bff-5148-4cbc-ac76-e6de4a6a9175" providerId="ADAL" clId="{6FDD36F2-E19D-4345-BEC1-CBDBA99647DA}" dt="2025-09-19T22:11:07.087" v="619" actId="1076"/>
          <ac:picMkLst>
            <pc:docMk/>
            <pc:sldMk cId="0" sldId="260"/>
            <ac:picMk id="25" creationId="{6E8FA58D-247A-3785-FF0B-DFE285EDBB6E}"/>
          </ac:picMkLst>
        </pc:picChg>
      </pc:sldChg>
      <pc:sldChg chg="del">
        <pc:chgData name="ERMAN KARAKUS" userId="b9212bff-5148-4cbc-ac76-e6de4a6a9175" providerId="ADAL" clId="{6FDD36F2-E19D-4345-BEC1-CBDBA99647DA}" dt="2025-09-19T22:12:33.423" v="627" actId="2696"/>
        <pc:sldMkLst>
          <pc:docMk/>
          <pc:sldMk cId="0" sldId="261"/>
        </pc:sldMkLst>
      </pc:sldChg>
      <pc:sldChg chg="del">
        <pc:chgData name="ERMAN KARAKUS" userId="b9212bff-5148-4cbc-ac76-e6de4a6a9175" providerId="ADAL" clId="{6FDD36F2-E19D-4345-BEC1-CBDBA99647DA}" dt="2025-09-19T22:44:37.297" v="788" actId="2696"/>
        <pc:sldMkLst>
          <pc:docMk/>
          <pc:sldMk cId="0" sldId="262"/>
        </pc:sldMkLst>
      </pc:sldChg>
      <pc:sldChg chg="delSp modSp del mod">
        <pc:chgData name="ERMAN KARAKUS" userId="b9212bff-5148-4cbc-ac76-e6de4a6a9175" providerId="ADAL" clId="{6FDD36F2-E19D-4345-BEC1-CBDBA99647DA}" dt="2025-09-21T10:16:03.019" v="1917" actId="2696"/>
        <pc:sldMkLst>
          <pc:docMk/>
          <pc:sldMk cId="0" sldId="263"/>
        </pc:sldMkLst>
      </pc:sldChg>
      <pc:sldChg chg="del">
        <pc:chgData name="ERMAN KARAKUS" userId="b9212bff-5148-4cbc-ac76-e6de4a6a9175" providerId="ADAL" clId="{6FDD36F2-E19D-4345-BEC1-CBDBA99647DA}" dt="2025-09-21T10:16:12.227" v="1918" actId="2696"/>
        <pc:sldMkLst>
          <pc:docMk/>
          <pc:sldMk cId="0" sldId="264"/>
        </pc:sldMkLst>
      </pc:sldChg>
      <pc:sldChg chg="del">
        <pc:chgData name="ERMAN KARAKUS" userId="b9212bff-5148-4cbc-ac76-e6de4a6a9175" providerId="ADAL" clId="{6FDD36F2-E19D-4345-BEC1-CBDBA99647DA}" dt="2025-09-21T10:16:22.123" v="1919" actId="2696"/>
        <pc:sldMkLst>
          <pc:docMk/>
          <pc:sldMk cId="0" sldId="265"/>
        </pc:sldMkLst>
      </pc:sldChg>
      <pc:sldChg chg="addSp delSp modSp mod">
        <pc:chgData name="ERMAN KARAKUS" userId="b9212bff-5148-4cbc-ac76-e6de4a6a9175" providerId="ADAL" clId="{6FDD36F2-E19D-4345-BEC1-CBDBA99647DA}" dt="2025-09-19T22:45:01.649" v="789" actId="1076"/>
        <pc:sldMkLst>
          <pc:docMk/>
          <pc:sldMk cId="3942338" sldId="278"/>
        </pc:sldMkLst>
        <pc:spChg chg="add mod">
          <ac:chgData name="ERMAN KARAKUS" userId="b9212bff-5148-4cbc-ac76-e6de4a6a9175" providerId="ADAL" clId="{6FDD36F2-E19D-4345-BEC1-CBDBA99647DA}" dt="2025-09-19T22:45:01.649" v="789" actId="1076"/>
          <ac:spMkLst>
            <pc:docMk/>
            <pc:sldMk cId="3942338" sldId="278"/>
            <ac:spMk id="2" creationId="{AAE1B5F1-DE50-DA3A-BAC6-ECA814F548AB}"/>
          </ac:spMkLst>
        </pc:spChg>
        <pc:picChg chg="add mod">
          <ac:chgData name="ERMAN KARAKUS" userId="b9212bff-5148-4cbc-ac76-e6de4a6a9175" providerId="ADAL" clId="{6FDD36F2-E19D-4345-BEC1-CBDBA99647DA}" dt="2025-09-19T22:43:48.781" v="778" actId="1076"/>
          <ac:picMkLst>
            <pc:docMk/>
            <pc:sldMk cId="3942338" sldId="278"/>
            <ac:picMk id="15" creationId="{51DE357A-A4D8-CD53-32AF-E8A799F6C6BF}"/>
          </ac:picMkLst>
        </pc:picChg>
        <pc:picChg chg="add mod">
          <ac:chgData name="ERMAN KARAKUS" userId="b9212bff-5148-4cbc-ac76-e6de4a6a9175" providerId="ADAL" clId="{6FDD36F2-E19D-4345-BEC1-CBDBA99647DA}" dt="2025-09-19T22:43:46.933" v="777" actId="1076"/>
          <ac:picMkLst>
            <pc:docMk/>
            <pc:sldMk cId="3942338" sldId="278"/>
            <ac:picMk id="16" creationId="{B664C642-9DC9-EF0E-DD97-ADEE957DE8AD}"/>
          </ac:picMkLst>
        </pc:picChg>
        <pc:picChg chg="add mod">
          <ac:chgData name="ERMAN KARAKUS" userId="b9212bff-5148-4cbc-ac76-e6de4a6a9175" providerId="ADAL" clId="{6FDD36F2-E19D-4345-BEC1-CBDBA99647DA}" dt="2025-09-19T22:40:03.534" v="763" actId="1076"/>
          <ac:picMkLst>
            <pc:docMk/>
            <pc:sldMk cId="3942338" sldId="278"/>
            <ac:picMk id="17" creationId="{C137F380-4251-5CBF-842C-418D031595EE}"/>
          </ac:picMkLst>
        </pc:picChg>
        <pc:picChg chg="add mod">
          <ac:chgData name="ERMAN KARAKUS" userId="b9212bff-5148-4cbc-ac76-e6de4a6a9175" providerId="ADAL" clId="{6FDD36F2-E19D-4345-BEC1-CBDBA99647DA}" dt="2025-09-19T22:43:40.841" v="773" actId="1076"/>
          <ac:picMkLst>
            <pc:docMk/>
            <pc:sldMk cId="3942338" sldId="278"/>
            <ac:picMk id="18" creationId="{4B10ACB0-0835-5B29-92FC-84CFF2B8D814}"/>
          </ac:picMkLst>
        </pc:picChg>
        <pc:picChg chg="add mod">
          <ac:chgData name="ERMAN KARAKUS" userId="b9212bff-5148-4cbc-ac76-e6de4a6a9175" providerId="ADAL" clId="{6FDD36F2-E19D-4345-BEC1-CBDBA99647DA}" dt="2025-09-19T22:44:24.882" v="787" actId="1076"/>
          <ac:picMkLst>
            <pc:docMk/>
            <pc:sldMk cId="3942338" sldId="278"/>
            <ac:picMk id="20" creationId="{C5ECC004-419E-93F6-8A15-EB112442CB14}"/>
          </ac:picMkLst>
        </pc:picChg>
        <pc:picChg chg="add mod">
          <ac:chgData name="ERMAN KARAKUS" userId="b9212bff-5148-4cbc-ac76-e6de4a6a9175" providerId="ADAL" clId="{6FDD36F2-E19D-4345-BEC1-CBDBA99647DA}" dt="2025-09-19T22:39:44.912" v="755" actId="1076"/>
          <ac:picMkLst>
            <pc:docMk/>
            <pc:sldMk cId="3942338" sldId="278"/>
            <ac:picMk id="21" creationId="{36044DC1-E648-CB84-BE32-795DDB4DD0BE}"/>
          </ac:picMkLst>
        </pc:picChg>
        <pc:picChg chg="add mod">
          <ac:chgData name="ERMAN KARAKUS" userId="b9212bff-5148-4cbc-ac76-e6de4a6a9175" providerId="ADAL" clId="{6FDD36F2-E19D-4345-BEC1-CBDBA99647DA}" dt="2025-09-19T22:43:50.795" v="779" actId="1076"/>
          <ac:picMkLst>
            <pc:docMk/>
            <pc:sldMk cId="3942338" sldId="278"/>
            <ac:picMk id="22" creationId="{ACD8CE8B-3BF0-F1E3-A41D-7A27BB0C6EF3}"/>
          </ac:picMkLst>
        </pc:picChg>
        <pc:picChg chg="add mod">
          <ac:chgData name="ERMAN KARAKUS" userId="b9212bff-5148-4cbc-ac76-e6de4a6a9175" providerId="ADAL" clId="{6FDD36F2-E19D-4345-BEC1-CBDBA99647DA}" dt="2025-09-19T22:40:05.385" v="764" actId="1076"/>
          <ac:picMkLst>
            <pc:docMk/>
            <pc:sldMk cId="3942338" sldId="278"/>
            <ac:picMk id="1026" creationId="{CAB27EB5-5727-0EE5-EE79-37B7C36DD9F0}"/>
          </ac:picMkLst>
        </pc:picChg>
        <pc:picChg chg="add mod">
          <ac:chgData name="ERMAN KARAKUS" userId="b9212bff-5148-4cbc-ac76-e6de4a6a9175" providerId="ADAL" clId="{6FDD36F2-E19D-4345-BEC1-CBDBA99647DA}" dt="2025-09-19T22:43:32.609" v="769" actId="1076"/>
          <ac:picMkLst>
            <pc:docMk/>
            <pc:sldMk cId="3942338" sldId="278"/>
            <ac:picMk id="1028" creationId="{94AD15E5-77A3-9E14-F4A6-7853050ABAE1}"/>
          </ac:picMkLst>
        </pc:picChg>
        <pc:picChg chg="add mod">
          <ac:chgData name="ERMAN KARAKUS" userId="b9212bff-5148-4cbc-ac76-e6de4a6a9175" providerId="ADAL" clId="{6FDD36F2-E19D-4345-BEC1-CBDBA99647DA}" dt="2025-09-19T22:39:51.614" v="759" actId="1076"/>
          <ac:picMkLst>
            <pc:docMk/>
            <pc:sldMk cId="3942338" sldId="278"/>
            <ac:picMk id="1032" creationId="{D6FEB186-DCFE-B57C-25AB-A03D47E61EEC}"/>
          </ac:picMkLst>
        </pc:picChg>
        <pc:picChg chg="add mod">
          <ac:chgData name="ERMAN KARAKUS" userId="b9212bff-5148-4cbc-ac76-e6de4a6a9175" providerId="ADAL" clId="{6FDD36F2-E19D-4345-BEC1-CBDBA99647DA}" dt="2025-09-19T22:39:42.555" v="754" actId="1076"/>
          <ac:picMkLst>
            <pc:docMk/>
            <pc:sldMk cId="3942338" sldId="278"/>
            <ac:picMk id="1034" creationId="{B2C96CDD-7C74-22B8-4211-638273EB34EB}"/>
          </ac:picMkLst>
        </pc:picChg>
        <pc:picChg chg="add mod">
          <ac:chgData name="ERMAN KARAKUS" userId="b9212bff-5148-4cbc-ac76-e6de4a6a9175" providerId="ADAL" clId="{6FDD36F2-E19D-4345-BEC1-CBDBA99647DA}" dt="2025-09-19T22:44:22.735" v="786" actId="1076"/>
          <ac:picMkLst>
            <pc:docMk/>
            <pc:sldMk cId="3942338" sldId="278"/>
            <ac:picMk id="1036" creationId="{314B48D9-9750-6917-41E2-386C7DC3CA81}"/>
          </ac:picMkLst>
        </pc:picChg>
      </pc:sldChg>
      <pc:sldChg chg="addSp delSp modSp add mod setBg">
        <pc:chgData name="ERMAN KARAKUS" userId="b9212bff-5148-4cbc-ac76-e6de4a6a9175" providerId="ADAL" clId="{6FDD36F2-E19D-4345-BEC1-CBDBA99647DA}" dt="2025-09-19T23:12:06.915" v="936" actId="20577"/>
        <pc:sldMkLst>
          <pc:docMk/>
          <pc:sldMk cId="1382176264" sldId="279"/>
        </pc:sldMkLst>
        <pc:spChg chg="mod">
          <ac:chgData name="ERMAN KARAKUS" userId="b9212bff-5148-4cbc-ac76-e6de4a6a9175" providerId="ADAL" clId="{6FDD36F2-E19D-4345-BEC1-CBDBA99647DA}" dt="2025-09-19T23:12:06.915" v="936" actId="20577"/>
          <ac:spMkLst>
            <pc:docMk/>
            <pc:sldMk cId="1382176264" sldId="279"/>
            <ac:spMk id="2" creationId="{5C248AD6-AE5E-1807-5F52-2A201F1749BB}"/>
          </ac:spMkLst>
        </pc:spChg>
        <pc:spChg chg="add mod">
          <ac:chgData name="ERMAN KARAKUS" userId="b9212bff-5148-4cbc-ac76-e6de4a6a9175" providerId="ADAL" clId="{6FDD36F2-E19D-4345-BEC1-CBDBA99647DA}" dt="2025-09-19T23:05:40.674" v="886" actId="1076"/>
          <ac:spMkLst>
            <pc:docMk/>
            <pc:sldMk cId="1382176264" sldId="279"/>
            <ac:spMk id="19" creationId="{5653B57F-DC7C-AFE7-4453-0FF53DD62204}"/>
          </ac:spMkLst>
        </pc:spChg>
        <pc:picChg chg="add mod">
          <ac:chgData name="ERMAN KARAKUS" userId="b9212bff-5148-4cbc-ac76-e6de4a6a9175" providerId="ADAL" clId="{6FDD36F2-E19D-4345-BEC1-CBDBA99647DA}" dt="2025-09-19T22:50:02.938" v="850" actId="14100"/>
          <ac:picMkLst>
            <pc:docMk/>
            <pc:sldMk cId="1382176264" sldId="279"/>
            <ac:picMk id="3" creationId="{586BC735-4BC5-04C6-2726-9C7DE260B9E0}"/>
          </ac:picMkLst>
        </pc:picChg>
        <pc:picChg chg="add mod">
          <ac:chgData name="ERMAN KARAKUS" userId="b9212bff-5148-4cbc-ac76-e6de4a6a9175" providerId="ADAL" clId="{6FDD36F2-E19D-4345-BEC1-CBDBA99647DA}" dt="2025-09-19T23:08:47.279" v="890" actId="1076"/>
          <ac:picMkLst>
            <pc:docMk/>
            <pc:sldMk cId="1382176264" sldId="279"/>
            <ac:picMk id="7" creationId="{82EE815F-5781-038C-19CF-1148B698B8CE}"/>
          </ac:picMkLst>
        </pc:picChg>
        <pc:picChg chg="add mod modCrop">
          <ac:chgData name="ERMAN KARAKUS" userId="b9212bff-5148-4cbc-ac76-e6de4a6a9175" providerId="ADAL" clId="{6FDD36F2-E19D-4345-BEC1-CBDBA99647DA}" dt="2025-09-19T23:04:15.781" v="871" actId="1076"/>
          <ac:picMkLst>
            <pc:docMk/>
            <pc:sldMk cId="1382176264" sldId="279"/>
            <ac:picMk id="11" creationId="{43E16660-C6FB-25D9-11D0-6CA244EF728F}"/>
          </ac:picMkLst>
        </pc:picChg>
        <pc:picChg chg="add mod">
          <ac:chgData name="ERMAN KARAKUS" userId="b9212bff-5148-4cbc-ac76-e6de4a6a9175" providerId="ADAL" clId="{6FDD36F2-E19D-4345-BEC1-CBDBA99647DA}" dt="2025-09-19T23:04:34.373" v="873" actId="1076"/>
          <ac:picMkLst>
            <pc:docMk/>
            <pc:sldMk cId="1382176264" sldId="279"/>
            <ac:picMk id="12" creationId="{F48DBA60-3F22-E9E2-F9EC-B588935DE4D2}"/>
          </ac:picMkLst>
        </pc:picChg>
        <pc:picChg chg="add mod">
          <ac:chgData name="ERMAN KARAKUS" userId="b9212bff-5148-4cbc-ac76-e6de4a6a9175" providerId="ADAL" clId="{6FDD36F2-E19D-4345-BEC1-CBDBA99647DA}" dt="2025-09-19T23:04:39.484" v="874" actId="1076"/>
          <ac:picMkLst>
            <pc:docMk/>
            <pc:sldMk cId="1382176264" sldId="279"/>
            <ac:picMk id="13" creationId="{A7FA7E06-9416-E1F6-847B-968859E15ABE}"/>
          </ac:picMkLst>
        </pc:picChg>
        <pc:picChg chg="add mod modCrop">
          <ac:chgData name="ERMAN KARAKUS" userId="b9212bff-5148-4cbc-ac76-e6de4a6a9175" providerId="ADAL" clId="{6FDD36F2-E19D-4345-BEC1-CBDBA99647DA}" dt="2025-09-19T23:10:27.083" v="900" actId="1076"/>
          <ac:picMkLst>
            <pc:docMk/>
            <pc:sldMk cId="1382176264" sldId="279"/>
            <ac:picMk id="23" creationId="{68CB59B4-FA92-D206-1694-49DE46F6BEE7}"/>
          </ac:picMkLst>
        </pc:picChg>
        <pc:picChg chg="add mod">
          <ac:chgData name="ERMAN KARAKUS" userId="b9212bff-5148-4cbc-ac76-e6de4a6a9175" providerId="ADAL" clId="{6FDD36F2-E19D-4345-BEC1-CBDBA99647DA}" dt="2025-09-19T23:08:57.135" v="894" actId="1076"/>
          <ac:picMkLst>
            <pc:docMk/>
            <pc:sldMk cId="1382176264" sldId="279"/>
            <ac:picMk id="2052" creationId="{FCB43C7C-A09A-C495-5F8F-1EE332620435}"/>
          </ac:picMkLst>
        </pc:picChg>
      </pc:sldChg>
      <pc:sldChg chg="addSp delSp modSp add mod">
        <pc:chgData name="ERMAN KARAKUS" userId="b9212bff-5148-4cbc-ac76-e6de4a6a9175" providerId="ADAL" clId="{6FDD36F2-E19D-4345-BEC1-CBDBA99647DA}" dt="2025-09-21T10:28:31.750" v="1920" actId="1076"/>
        <pc:sldMkLst>
          <pc:docMk/>
          <pc:sldMk cId="3842221332" sldId="280"/>
        </pc:sldMkLst>
        <pc:spChg chg="mod">
          <ac:chgData name="ERMAN KARAKUS" userId="b9212bff-5148-4cbc-ac76-e6de4a6a9175" providerId="ADAL" clId="{6FDD36F2-E19D-4345-BEC1-CBDBA99647DA}" dt="2025-09-19T23:12:26.778" v="962" actId="14100"/>
          <ac:spMkLst>
            <pc:docMk/>
            <pc:sldMk cId="3842221332" sldId="280"/>
            <ac:spMk id="2" creationId="{11D3022D-C1DA-88C6-3C8C-F4A8211856C1}"/>
          </ac:spMkLst>
        </pc:spChg>
        <pc:spChg chg="add mod">
          <ac:chgData name="ERMAN KARAKUS" userId="b9212bff-5148-4cbc-ac76-e6de4a6a9175" providerId="ADAL" clId="{6FDD36F2-E19D-4345-BEC1-CBDBA99647DA}" dt="2025-09-20T11:58:07.932" v="1373" actId="1076"/>
          <ac:spMkLst>
            <pc:docMk/>
            <pc:sldMk cId="3842221332" sldId="280"/>
            <ac:spMk id="9" creationId="{AF4E0E78-A21B-ECE0-724C-03F673FF3636}"/>
          </ac:spMkLst>
        </pc:spChg>
        <pc:spChg chg="add mod">
          <ac:chgData name="ERMAN KARAKUS" userId="b9212bff-5148-4cbc-ac76-e6de4a6a9175" providerId="ADAL" clId="{6FDD36F2-E19D-4345-BEC1-CBDBA99647DA}" dt="2025-09-20T11:57:16.679" v="1363" actId="1076"/>
          <ac:spMkLst>
            <pc:docMk/>
            <pc:sldMk cId="3842221332" sldId="280"/>
            <ac:spMk id="15" creationId="{E491CB74-6BC1-AEA0-0A56-E62F3AA62984}"/>
          </ac:spMkLst>
        </pc:spChg>
        <pc:spChg chg="add mod">
          <ac:chgData name="ERMAN KARAKUS" userId="b9212bff-5148-4cbc-ac76-e6de4a6a9175" providerId="ADAL" clId="{6FDD36F2-E19D-4345-BEC1-CBDBA99647DA}" dt="2025-09-20T11:59:22.485" v="1390" actId="1076"/>
          <ac:spMkLst>
            <pc:docMk/>
            <pc:sldMk cId="3842221332" sldId="280"/>
            <ac:spMk id="20" creationId="{331EB0C5-5A1C-8254-310B-89424BB6BC61}"/>
          </ac:spMkLst>
        </pc:spChg>
        <pc:spChg chg="add mod">
          <ac:chgData name="ERMAN KARAKUS" userId="b9212bff-5148-4cbc-ac76-e6de4a6a9175" providerId="ADAL" clId="{6FDD36F2-E19D-4345-BEC1-CBDBA99647DA}" dt="2025-09-20T11:59:12.478" v="1388" actId="1076"/>
          <ac:spMkLst>
            <pc:docMk/>
            <pc:sldMk cId="3842221332" sldId="280"/>
            <ac:spMk id="22" creationId="{8BB207AD-E62B-1AFB-5139-07D3535917D7}"/>
          </ac:spMkLst>
        </pc:spChg>
        <pc:spChg chg="add mod">
          <ac:chgData name="ERMAN KARAKUS" userId="b9212bff-5148-4cbc-ac76-e6de4a6a9175" providerId="ADAL" clId="{6FDD36F2-E19D-4345-BEC1-CBDBA99647DA}" dt="2025-09-20T11:58:22.047" v="1376" actId="1076"/>
          <ac:spMkLst>
            <pc:docMk/>
            <pc:sldMk cId="3842221332" sldId="280"/>
            <ac:spMk id="24" creationId="{7AB45821-41FF-99B7-71F9-A927F04732D4}"/>
          </ac:spMkLst>
        </pc:spChg>
        <pc:spChg chg="add mod">
          <ac:chgData name="ERMAN KARAKUS" userId="b9212bff-5148-4cbc-ac76-e6de4a6a9175" providerId="ADAL" clId="{6FDD36F2-E19D-4345-BEC1-CBDBA99647DA}" dt="2025-09-20T11:57:24.555" v="1365" actId="1076"/>
          <ac:spMkLst>
            <pc:docMk/>
            <pc:sldMk cId="3842221332" sldId="280"/>
            <ac:spMk id="25" creationId="{8CF4E5AE-B651-472E-21DE-A2FF04123463}"/>
          </ac:spMkLst>
        </pc:spChg>
        <pc:spChg chg="add mod">
          <ac:chgData name="ERMAN KARAKUS" userId="b9212bff-5148-4cbc-ac76-e6de4a6a9175" providerId="ADAL" clId="{6FDD36F2-E19D-4345-BEC1-CBDBA99647DA}" dt="2025-09-20T11:58:46.471" v="1384" actId="1076"/>
          <ac:spMkLst>
            <pc:docMk/>
            <pc:sldMk cId="3842221332" sldId="280"/>
            <ac:spMk id="27" creationId="{C57157EF-FFB0-B700-3856-9661391C27B3}"/>
          </ac:spMkLst>
        </pc:spChg>
        <pc:spChg chg="add mod">
          <ac:chgData name="ERMAN KARAKUS" userId="b9212bff-5148-4cbc-ac76-e6de4a6a9175" providerId="ADAL" clId="{6FDD36F2-E19D-4345-BEC1-CBDBA99647DA}" dt="2025-09-20T11:59:35.774" v="1394" actId="1076"/>
          <ac:spMkLst>
            <pc:docMk/>
            <pc:sldMk cId="3842221332" sldId="280"/>
            <ac:spMk id="28" creationId="{D85C67DE-5019-82FF-5AB3-22D272C229CC}"/>
          </ac:spMkLst>
        </pc:spChg>
        <pc:spChg chg="add mod">
          <ac:chgData name="ERMAN KARAKUS" userId="b9212bff-5148-4cbc-ac76-e6de4a6a9175" providerId="ADAL" clId="{6FDD36F2-E19D-4345-BEC1-CBDBA99647DA}" dt="2025-09-20T11:58:33.005" v="1379" actId="1076"/>
          <ac:spMkLst>
            <pc:docMk/>
            <pc:sldMk cId="3842221332" sldId="280"/>
            <ac:spMk id="30" creationId="{0380305F-2FDF-EE3C-B00F-2A0DDCFC4C74}"/>
          </ac:spMkLst>
        </pc:spChg>
        <pc:picChg chg="add mod">
          <ac:chgData name="ERMAN KARAKUS" userId="b9212bff-5148-4cbc-ac76-e6de4a6a9175" providerId="ADAL" clId="{6FDD36F2-E19D-4345-BEC1-CBDBA99647DA}" dt="2025-09-20T11:58:11.404" v="1374" actId="1076"/>
          <ac:picMkLst>
            <pc:docMk/>
            <pc:sldMk cId="3842221332" sldId="280"/>
            <ac:picMk id="10" creationId="{77B9DF95-1234-A12A-8CD1-48B4203124D9}"/>
          </ac:picMkLst>
        </pc:picChg>
        <pc:picChg chg="add mod">
          <ac:chgData name="ERMAN KARAKUS" userId="b9212bff-5148-4cbc-ac76-e6de4a6a9175" providerId="ADAL" clId="{6FDD36F2-E19D-4345-BEC1-CBDBA99647DA}" dt="2025-09-20T11:57:19.699" v="1364" actId="1076"/>
          <ac:picMkLst>
            <pc:docMk/>
            <pc:sldMk cId="3842221332" sldId="280"/>
            <ac:picMk id="14" creationId="{06823918-75BA-5DED-1F50-467A32D1ADA6}"/>
          </ac:picMkLst>
        </pc:picChg>
        <pc:picChg chg="add mod">
          <ac:chgData name="ERMAN KARAKUS" userId="b9212bff-5148-4cbc-ac76-e6de4a6a9175" providerId="ADAL" clId="{6FDD36F2-E19D-4345-BEC1-CBDBA99647DA}" dt="2025-09-20T11:58:24.184" v="1377" actId="1076"/>
          <ac:picMkLst>
            <pc:docMk/>
            <pc:sldMk cId="3842221332" sldId="280"/>
            <ac:picMk id="16" creationId="{A9A6C9D5-5F5D-0AAB-36A0-D8B8F6B52DA7}"/>
          </ac:picMkLst>
        </pc:picChg>
        <pc:picChg chg="add mod">
          <ac:chgData name="ERMAN KARAKUS" userId="b9212bff-5148-4cbc-ac76-e6de4a6a9175" providerId="ADAL" clId="{6FDD36F2-E19D-4345-BEC1-CBDBA99647DA}" dt="2025-09-20T11:59:28.976" v="1393" actId="1076"/>
          <ac:picMkLst>
            <pc:docMk/>
            <pc:sldMk cId="3842221332" sldId="280"/>
            <ac:picMk id="17" creationId="{E9AE801E-E154-A79F-AFF8-F256F33EBE00}"/>
          </ac:picMkLst>
        </pc:picChg>
        <pc:picChg chg="add mod">
          <ac:chgData name="ERMAN KARAKUS" userId="b9212bff-5148-4cbc-ac76-e6de4a6a9175" providerId="ADAL" clId="{6FDD36F2-E19D-4345-BEC1-CBDBA99647DA}" dt="2025-09-20T11:58:51.664" v="1385" actId="1076"/>
          <ac:picMkLst>
            <pc:docMk/>
            <pc:sldMk cId="3842221332" sldId="280"/>
            <ac:picMk id="18" creationId="{2924B8C7-9B91-0736-1F5D-6D65872AE268}"/>
          </ac:picMkLst>
        </pc:picChg>
        <pc:picChg chg="add mod">
          <ac:chgData name="ERMAN KARAKUS" userId="b9212bff-5148-4cbc-ac76-e6de4a6a9175" providerId="ADAL" clId="{6FDD36F2-E19D-4345-BEC1-CBDBA99647DA}" dt="2025-09-20T11:59:14.891" v="1389" actId="1076"/>
          <ac:picMkLst>
            <pc:docMk/>
            <pc:sldMk cId="3842221332" sldId="280"/>
            <ac:picMk id="21" creationId="{5D436DC4-887F-0DE6-3DD0-8FE646E4A00A}"/>
          </ac:picMkLst>
        </pc:picChg>
        <pc:picChg chg="add mod">
          <ac:chgData name="ERMAN KARAKUS" userId="b9212bff-5148-4cbc-ac76-e6de4a6a9175" providerId="ADAL" clId="{6FDD36F2-E19D-4345-BEC1-CBDBA99647DA}" dt="2025-09-20T11:58:26.149" v="1378" actId="1076"/>
          <ac:picMkLst>
            <pc:docMk/>
            <pc:sldMk cId="3842221332" sldId="280"/>
            <ac:picMk id="26" creationId="{7768CE62-6193-7FAF-8E4C-DD82FFB207FE}"/>
          </ac:picMkLst>
        </pc:picChg>
        <pc:picChg chg="add mod">
          <ac:chgData name="ERMAN KARAKUS" userId="b9212bff-5148-4cbc-ac76-e6de4a6a9175" providerId="ADAL" clId="{6FDD36F2-E19D-4345-BEC1-CBDBA99647DA}" dt="2025-09-20T11:58:38.224" v="1382" actId="1076"/>
          <ac:picMkLst>
            <pc:docMk/>
            <pc:sldMk cId="3842221332" sldId="280"/>
            <ac:picMk id="29" creationId="{0A722297-706A-098E-1914-23CEE1E4B18B}"/>
          </ac:picMkLst>
        </pc:picChg>
        <pc:picChg chg="add mod">
          <ac:chgData name="ERMAN KARAKUS" userId="b9212bff-5148-4cbc-ac76-e6de4a6a9175" providerId="ADAL" clId="{6FDD36F2-E19D-4345-BEC1-CBDBA99647DA}" dt="2025-09-21T10:28:31.750" v="1920" actId="1076"/>
          <ac:picMkLst>
            <pc:docMk/>
            <pc:sldMk cId="3842221332" sldId="280"/>
            <ac:picMk id="3076" creationId="{2D3A1AC1-92A3-4B81-7EB6-32BC2EEB76AE}"/>
          </ac:picMkLst>
        </pc:picChg>
      </pc:sldChg>
      <pc:sldChg chg="new del">
        <pc:chgData name="ERMAN KARAKUS" userId="b9212bff-5148-4cbc-ac76-e6de4a6a9175" providerId="ADAL" clId="{6FDD36F2-E19D-4345-BEC1-CBDBA99647DA}" dt="2025-09-19T23:30:31.001" v="1288" actId="2696"/>
        <pc:sldMkLst>
          <pc:docMk/>
          <pc:sldMk cId="975870883" sldId="281"/>
        </pc:sldMkLst>
      </pc:sldChg>
      <pc:sldChg chg="addSp delSp modSp add mod">
        <pc:chgData name="ERMAN KARAKUS" userId="b9212bff-5148-4cbc-ac76-e6de4a6a9175" providerId="ADAL" clId="{6FDD36F2-E19D-4345-BEC1-CBDBA99647DA}" dt="2025-09-21T10:53:46.516" v="1975" actId="1076"/>
        <pc:sldMkLst>
          <pc:docMk/>
          <pc:sldMk cId="1481529326" sldId="281"/>
        </pc:sldMkLst>
        <pc:spChg chg="mod">
          <ac:chgData name="ERMAN KARAKUS" userId="b9212bff-5148-4cbc-ac76-e6de4a6a9175" providerId="ADAL" clId="{6FDD36F2-E19D-4345-BEC1-CBDBA99647DA}" dt="2025-09-20T11:56:19.158" v="1359" actId="1076"/>
          <ac:spMkLst>
            <pc:docMk/>
            <pc:sldMk cId="1481529326" sldId="281"/>
            <ac:spMk id="2" creationId="{F920CCC7-2782-3C39-9513-016310DA83D0}"/>
          </ac:spMkLst>
        </pc:spChg>
        <pc:spChg chg="add mod">
          <ac:chgData name="ERMAN KARAKUS" userId="b9212bff-5148-4cbc-ac76-e6de4a6a9175" providerId="ADAL" clId="{6FDD36F2-E19D-4345-BEC1-CBDBA99647DA}" dt="2025-09-21T10:53:10.482" v="1969" actId="2710"/>
          <ac:spMkLst>
            <pc:docMk/>
            <pc:sldMk cId="1481529326" sldId="281"/>
            <ac:spMk id="3" creationId="{1B383402-3757-6281-2C89-67B1E3193C4E}"/>
          </ac:spMkLst>
        </pc:spChg>
        <pc:spChg chg="add mod">
          <ac:chgData name="ERMAN KARAKUS" userId="b9212bff-5148-4cbc-ac76-e6de4a6a9175" providerId="ADAL" clId="{6FDD36F2-E19D-4345-BEC1-CBDBA99647DA}" dt="2025-09-21T10:53:14.658" v="1970" actId="255"/>
          <ac:spMkLst>
            <pc:docMk/>
            <pc:sldMk cId="1481529326" sldId="281"/>
            <ac:spMk id="7" creationId="{C1E6D794-D68F-4F80-9B63-638B590B59C9}"/>
          </ac:spMkLst>
        </pc:spChg>
        <pc:picChg chg="add mod modCrop">
          <ac:chgData name="ERMAN KARAKUS" userId="b9212bff-5148-4cbc-ac76-e6de4a6a9175" providerId="ADAL" clId="{6FDD36F2-E19D-4345-BEC1-CBDBA99647DA}" dt="2025-09-21T10:53:46.516" v="1975" actId="1076"/>
          <ac:picMkLst>
            <pc:docMk/>
            <pc:sldMk cId="1481529326" sldId="281"/>
            <ac:picMk id="9" creationId="{56B7E61B-066E-F403-D49A-4EC74BB98803}"/>
          </ac:picMkLst>
        </pc:picChg>
        <pc:picChg chg="add del mod">
          <ac:chgData name="ERMAN KARAKUS" userId="b9212bff-5148-4cbc-ac76-e6de4a6a9175" providerId="ADAL" clId="{6FDD36F2-E19D-4345-BEC1-CBDBA99647DA}" dt="2025-09-21T10:51:13.251" v="1945" actId="21"/>
          <ac:picMkLst>
            <pc:docMk/>
            <pc:sldMk cId="1481529326" sldId="281"/>
            <ac:picMk id="1026" creationId="{15810E32-8F53-91B2-132D-CAA0216632D5}"/>
          </ac:picMkLst>
        </pc:picChg>
      </pc:sldChg>
      <pc:sldChg chg="addSp modSp new mod">
        <pc:chgData name="ERMAN KARAKUS" userId="b9212bff-5148-4cbc-ac76-e6de4a6a9175" providerId="ADAL" clId="{6FDD36F2-E19D-4345-BEC1-CBDBA99647DA}" dt="2025-09-21T10:50:42.473" v="1943" actId="1076"/>
        <pc:sldMkLst>
          <pc:docMk/>
          <pc:sldMk cId="2622306659" sldId="282"/>
        </pc:sldMkLst>
        <pc:picChg chg="add mod modCrop">
          <ac:chgData name="ERMAN KARAKUS" userId="b9212bff-5148-4cbc-ac76-e6de4a6a9175" providerId="ADAL" clId="{6FDD36F2-E19D-4345-BEC1-CBDBA99647DA}" dt="2025-09-21T10:50:42.473" v="1943" actId="1076"/>
          <ac:picMkLst>
            <pc:docMk/>
            <pc:sldMk cId="2622306659" sldId="282"/>
            <ac:picMk id="2" creationId="{C2FB92FA-8494-450D-BD83-C2C7CC311FE6}"/>
          </ac:picMkLst>
        </pc:picChg>
      </pc:sldChg>
      <pc:sldChg chg="addSp modSp new">
        <pc:chgData name="ERMAN KARAKUS" userId="b9212bff-5148-4cbc-ac76-e6de4a6a9175" providerId="ADAL" clId="{6FDD36F2-E19D-4345-BEC1-CBDBA99647DA}" dt="2025-09-21T10:51:15.422" v="1946"/>
        <pc:sldMkLst>
          <pc:docMk/>
          <pc:sldMk cId="1261132110" sldId="283"/>
        </pc:sldMkLst>
        <pc:picChg chg="add mod">
          <ac:chgData name="ERMAN KARAKUS" userId="b9212bff-5148-4cbc-ac76-e6de4a6a9175" providerId="ADAL" clId="{6FDD36F2-E19D-4345-BEC1-CBDBA99647DA}" dt="2025-09-21T10:51:15.422" v="1946"/>
          <ac:picMkLst>
            <pc:docMk/>
            <pc:sldMk cId="1261132110" sldId="283"/>
            <ac:picMk id="2" creationId="{D5EBEC14-EFAF-B539-CADD-1F5916661D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28014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1901.04045" TargetMode="External"/><Relationship Id="rId3" Type="http://schemas.openxmlformats.org/officeDocument/2006/relationships/hyperlink" Target="https://journals.aps.org/pra/abstract/10.1103/PhysRevA.101.012324" TargetMode="External"/><Relationship Id="rId7" Type="http://schemas.openxmlformats.org/officeDocument/2006/relationships/hyperlink" Target="https://arxiv.org/abs/1502.00988" TargetMode="External"/><Relationship Id="rId2" Type="http://schemas.openxmlformats.org/officeDocument/2006/relationships/hyperlink" Target="https://journals.aps.org/prl/abstract/10.1103/PhysRevLett.119.03360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2402.05477" TargetMode="External"/><Relationship Id="rId5" Type="http://schemas.openxmlformats.org/officeDocument/2006/relationships/hyperlink" Target="http://yunus.hacettepe.edu.tr/~metasgin/makaleler/A1.1-2%20Physical%20Review%20A-2011-Quantum-measurement.pdf" TargetMode="External"/><Relationship Id="rId4" Type="http://schemas.openxmlformats.org/officeDocument/2006/relationships/hyperlink" Target="https://journals.aps.org/pra/abstract/10.1103/PhysRevA.101.062316" TargetMode="Externa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xiv.org/abs/2402.05477" TargetMode="Externa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ringer.com/gp/book/9783319997308" TargetMode="External"/><Relationship Id="rId3" Type="http://schemas.openxmlformats.org/officeDocument/2006/relationships/hyperlink" Target="https://journals.aps.org/prb/abstract/10.1103/PhysRevB.104.235407" TargetMode="External"/><Relationship Id="rId7" Type="http://schemas.openxmlformats.org/officeDocument/2006/relationships/hyperlink" Target="https://arxiv.org/abs/2505.04495" TargetMode="External"/><Relationship Id="rId2" Type="http://schemas.openxmlformats.org/officeDocument/2006/relationships/hyperlink" Target="https://www.degruyter.com/document/doi/10.1515/nanoph-2022-0555/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ournals.aps.org/prb/abstract/10.1103/PhysRevB.109.125425" TargetMode="External"/><Relationship Id="rId5" Type="http://schemas.openxmlformats.org/officeDocument/2006/relationships/hyperlink" Target="https://aip.scitation.org/doi/full/10.1063/5.0071984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arxiv.org/abs/2308.00439" TargetMode="External"/><Relationship Id="rId9" Type="http://schemas.openxmlformats.org/officeDocument/2006/relationships/hyperlink" Target="https://books.google.com.tr/books?id=Zvh6DwAAQBAJ&amp;pg=PA1&amp;lpg=PA1&amp;dq=mehmet+emre+tasgin+fano+book&amp;source=bl&amp;ots=1cGYyJfUEV&amp;sig=ACfU3U04tLlFvO9bISiaOknpdGDV4gfhVg&amp;hl=tr&amp;sa=X&amp;ved=2ahUKEwjxiNPWgbn0AhXOzqQKHYL0CfYQ6AF6BAgQEAM#v=onepage&amp;q=mehmet%20emre%20tasgin%20fano%20book&amp;f=fal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8381856" y="9474629"/>
            <a:ext cx="9910907" cy="16200"/>
          </a:xfrm>
          <a:prstGeom prst="line">
            <a:avLst/>
          </a:prstGeom>
          <a:ln w="28575" cap="rnd">
            <a:solidFill>
              <a:srgbClr val="CED5D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1028700" y="6068224"/>
            <a:ext cx="8608305" cy="393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9"/>
              </a:lnSpc>
            </a:pPr>
            <a:endParaRPr lang="en-US" sz="1949" spc="116" dirty="0">
              <a:solidFill>
                <a:srgbClr val="CED5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3400" y="9474629"/>
            <a:ext cx="7660986" cy="24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endParaRPr lang="en-US" sz="1650" b="1" spc="450" dirty="0">
              <a:solidFill>
                <a:srgbClr val="CED5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60435" y="9449976"/>
            <a:ext cx="7660986" cy="49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 b="1" spc="450" dirty="0">
                <a:solidFill>
                  <a:srgbClr val="CED5DF"/>
                </a:solidFill>
                <a:latin typeface="Arial"/>
                <a:ea typeface="Arial"/>
                <a:cs typeface="Arial"/>
                <a:sym typeface="Arial"/>
              </a:rPr>
              <a:t>TUBİTAK NATIONAL METROLOGY INSTITUTE (UME)</a:t>
            </a:r>
          </a:p>
          <a:p>
            <a:pPr algn="l">
              <a:lnSpc>
                <a:spcPts val="1980"/>
              </a:lnSpc>
            </a:pPr>
            <a:endParaRPr lang="en-US" sz="1650" spc="450" dirty="0">
              <a:solidFill>
                <a:srgbClr val="CED5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 Box 32">
            <a:extLst>
              <a:ext uri="{FF2B5EF4-FFF2-40B4-BE49-F238E27FC236}">
                <a16:creationId xmlns:a16="http://schemas.microsoft.com/office/drawing/2014/main" id="{AC84602A-EFEE-4657-BF06-15A2AE0F3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503" y="3468710"/>
            <a:ext cx="780868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Mehmet Emre Ta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sgi</a:t>
            </a:r>
            <a:r>
              <a:rPr lang="tr-TR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91E306-F47A-4437-8BFE-B5F83D080E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8"/>
          <a:stretch/>
        </p:blipFill>
        <p:spPr>
          <a:xfrm>
            <a:off x="6248400" y="4560086"/>
            <a:ext cx="1207005" cy="1391488"/>
          </a:xfrm>
          <a:prstGeom prst="rect">
            <a:avLst/>
          </a:prstGeom>
        </p:spPr>
      </p:pic>
      <p:sp>
        <p:nvSpPr>
          <p:cNvPr id="15" name="Text Box 32">
            <a:extLst>
              <a:ext uri="{FF2B5EF4-FFF2-40B4-BE49-F238E27FC236}">
                <a16:creationId xmlns:a16="http://schemas.microsoft.com/office/drawing/2014/main" id="{FA3CEE76-165C-4AD0-A0FB-EC11754A5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776442"/>
            <a:ext cx="63398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Institute of Nuclear Sciences</a:t>
            </a:r>
          </a:p>
          <a:p>
            <a:r>
              <a:rPr lang="en-US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Hacettepe </a:t>
            </a:r>
            <a:r>
              <a:rPr lang="en-US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University, Turkey</a:t>
            </a:r>
            <a:endParaRPr lang="tr-TR" sz="28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Text Box 32">
            <a:extLst>
              <a:ext uri="{FF2B5EF4-FFF2-40B4-BE49-F238E27FC236}">
                <a16:creationId xmlns:a16="http://schemas.microsoft.com/office/drawing/2014/main" id="{69B01236-887F-4B19-A0B6-E53FDC558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224129"/>
            <a:ext cx="11048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 Nov. 2025</a:t>
            </a:r>
            <a:endParaRPr lang="tr-TR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175EA8-0FCF-4C2F-872A-006D3F93F556}"/>
              </a:ext>
            </a:extLst>
          </p:cNvPr>
          <p:cNvSpPr/>
          <p:nvPr/>
        </p:nvSpPr>
        <p:spPr>
          <a:xfrm>
            <a:off x="2667000" y="2284271"/>
            <a:ext cx="1280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2) Precision-measurement for few-body quantum systems</a:t>
            </a:r>
            <a:br>
              <a:rPr lang="en-US" sz="3600" b="1" dirty="0">
                <a:solidFill>
                  <a:srgbClr val="00B0F0"/>
                </a:solidFill>
              </a:rPr>
            </a:b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6B186B-0385-4EFC-AD21-BA4252E61269}"/>
              </a:ext>
            </a:extLst>
          </p:cNvPr>
          <p:cNvSpPr/>
          <p:nvPr/>
        </p:nvSpPr>
        <p:spPr>
          <a:xfrm>
            <a:off x="2667000" y="1333500"/>
            <a:ext cx="1470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1) Compact entanglement devices for photonic quantum computing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3532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9"/>
          <p:cNvSpPr txBox="1"/>
          <p:nvPr/>
        </p:nvSpPr>
        <p:spPr>
          <a:xfrm>
            <a:off x="17442762" y="9715500"/>
            <a:ext cx="845238" cy="2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b="1" dirty="0">
                <a:solidFill>
                  <a:srgbClr val="F2F2F2"/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</a:p>
        </p:txBody>
      </p:sp>
      <p:sp>
        <p:nvSpPr>
          <p:cNvPr id="7" name="TextBox 26"/>
          <p:cNvSpPr txBox="1"/>
          <p:nvPr/>
        </p:nvSpPr>
        <p:spPr>
          <a:xfrm>
            <a:off x="77412" y="639544"/>
            <a:ext cx="92202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Selected publications for last 5 years</a:t>
            </a:r>
          </a:p>
        </p:txBody>
      </p:sp>
      <p:pic>
        <p:nvPicPr>
          <p:cNvPr id="11" name="Picture 4" descr="https://encrypted-tbn0.gstatic.com/images?q=tbn:ANd9GcSmWcF7eVErSjsu2yVyfC6VW6m-sKFGJzkoRw&amp;s">
            <a:extLst>
              <a:ext uri="{FF2B5EF4-FFF2-40B4-BE49-F238E27FC236}">
                <a16:creationId xmlns:a16="http://schemas.microsoft.com/office/drawing/2014/main" id="{FA00F7BD-FF7F-4673-8953-7C07280F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66313"/>
            <a:ext cx="2286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62022E-7EE1-474C-AD20-98ECEF7C0CC3}"/>
              </a:ext>
            </a:extLst>
          </p:cNvPr>
          <p:cNvSpPr/>
          <p:nvPr/>
        </p:nvSpPr>
        <p:spPr>
          <a:xfrm>
            <a:off x="457200" y="1241053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1) Compact entanglement devices for photonic quantum computing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7F021-2016-4579-A6D0-B4B0223DE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790700"/>
            <a:ext cx="980043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0543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9"/>
          <p:cNvSpPr txBox="1"/>
          <p:nvPr/>
        </p:nvSpPr>
        <p:spPr>
          <a:xfrm>
            <a:off x="17442762" y="9715500"/>
            <a:ext cx="845238" cy="2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b="1" dirty="0">
                <a:solidFill>
                  <a:srgbClr val="F2F2F2"/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</a:p>
        </p:txBody>
      </p:sp>
      <p:sp>
        <p:nvSpPr>
          <p:cNvPr id="7" name="TextBox 26"/>
          <p:cNvSpPr txBox="1"/>
          <p:nvPr/>
        </p:nvSpPr>
        <p:spPr>
          <a:xfrm>
            <a:off x="77412" y="639544"/>
            <a:ext cx="92202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Selected publications for last 5 years</a:t>
            </a:r>
          </a:p>
        </p:txBody>
      </p:sp>
      <p:pic>
        <p:nvPicPr>
          <p:cNvPr id="11" name="Picture 4" descr="https://encrypted-tbn0.gstatic.com/images?q=tbn:ANd9GcSmWcF7eVErSjsu2yVyfC6VW6m-sKFGJzkoRw&amp;s">
            <a:extLst>
              <a:ext uri="{FF2B5EF4-FFF2-40B4-BE49-F238E27FC236}">
                <a16:creationId xmlns:a16="http://schemas.microsoft.com/office/drawing/2014/main" id="{FA00F7BD-FF7F-4673-8953-7C07280F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66313"/>
            <a:ext cx="2286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62022E-7EE1-474C-AD20-98ECEF7C0CC3}"/>
              </a:ext>
            </a:extLst>
          </p:cNvPr>
          <p:cNvSpPr/>
          <p:nvPr/>
        </p:nvSpPr>
        <p:spPr>
          <a:xfrm>
            <a:off x="457200" y="1241053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1) Compact entanglement devices for photonic quantum computing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7F021-2016-4579-A6D0-B4B0223DE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790700"/>
            <a:ext cx="9800435" cy="3962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5D03A9-B130-4CF0-8793-21B828006253}"/>
              </a:ext>
            </a:extLst>
          </p:cNvPr>
          <p:cNvGrpSpPr/>
          <p:nvPr/>
        </p:nvGrpSpPr>
        <p:grpSpPr>
          <a:xfrm>
            <a:off x="6477000" y="6302747"/>
            <a:ext cx="5486400" cy="3962399"/>
            <a:chOff x="6172200" y="6045222"/>
            <a:chExt cx="4414449" cy="30101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183494-F52A-4C14-8463-93EA10CAC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16" t="26815" r="36584" b="23830"/>
            <a:stretch/>
          </p:blipFill>
          <p:spPr>
            <a:xfrm>
              <a:off x="6172200" y="6045222"/>
              <a:ext cx="4414449" cy="245107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BF1E05-DE1E-47E3-A154-BC2C037996C2}"/>
                </a:ext>
              </a:extLst>
            </p:cNvPr>
            <p:cNvSpPr txBox="1"/>
            <p:nvPr/>
          </p:nvSpPr>
          <p:spPr>
            <a:xfrm>
              <a:off x="8276519" y="8316714"/>
              <a:ext cx="66990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CC00CC"/>
                  </a:solidFill>
                </a:rPr>
                <a:t>ω</a:t>
              </a:r>
              <a:r>
                <a:rPr lang="en-US" b="1" baseline="-25000" dirty="0">
                  <a:solidFill>
                    <a:srgbClr val="CC00CC"/>
                  </a:solidFill>
                </a:rPr>
                <a:t>QE</a:t>
              </a:r>
              <a:endParaRPr lang="en-US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CC0930-F898-4F41-AA1A-C6302C840C57}"/>
                </a:ext>
              </a:extLst>
            </p:cNvPr>
            <p:cNvSpPr txBox="1"/>
            <p:nvPr/>
          </p:nvSpPr>
          <p:spPr>
            <a:xfrm>
              <a:off x="8099301" y="8686046"/>
              <a:ext cx="95438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C00CC"/>
                  </a:solidFill>
                </a:rPr>
                <a:t>Voltage</a:t>
              </a:r>
              <a:endParaRPr lang="en-US" b="1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721EADE-3E72-4D97-96B3-B41A64E5035F}"/>
                </a:ext>
              </a:extLst>
            </p:cNvPr>
            <p:cNvCxnSpPr/>
            <p:nvPr/>
          </p:nvCxnSpPr>
          <p:spPr>
            <a:xfrm flipH="1" flipV="1">
              <a:off x="7523592" y="7350214"/>
              <a:ext cx="475488" cy="764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1791BC-08C1-4BB5-AF86-E6EA1633E7A7}"/>
                    </a:ext>
                  </a:extLst>
                </p:cNvPr>
                <p:cNvSpPr txBox="1"/>
                <p:nvPr/>
              </p:nvSpPr>
              <p:spPr>
                <a:xfrm>
                  <a:off x="7222856" y="7006583"/>
                  <a:ext cx="34950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1791BC-08C1-4BB5-AF86-E6EA1633E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2856" y="7006583"/>
                  <a:ext cx="349504" cy="338554"/>
                </a:xfrm>
                <a:prstGeom prst="rect">
                  <a:avLst/>
                </a:prstGeom>
                <a:blipFill>
                  <a:blip r:embed="rId5"/>
                  <a:stretch>
                    <a:fillRect r="-295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7997618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7297400" y="9486900"/>
            <a:ext cx="990600" cy="800100"/>
            <a:chOff x="0" y="0"/>
            <a:chExt cx="4526015" cy="438149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526015" cy="4381500"/>
            </a:xfrm>
            <a:custGeom>
              <a:avLst/>
              <a:gdLst/>
              <a:ahLst/>
              <a:cxnLst/>
              <a:rect l="l" t="t" r="r" b="b"/>
              <a:pathLst>
                <a:path w="4526015" h="4381500">
                  <a:moveTo>
                    <a:pt x="0" y="0"/>
                  </a:moveTo>
                  <a:lnTo>
                    <a:pt x="4526015" y="0"/>
                  </a:lnTo>
                  <a:lnTo>
                    <a:pt x="4526015" y="4381500"/>
                  </a:lnTo>
                  <a:lnTo>
                    <a:pt x="0" y="4381500"/>
                  </a:lnTo>
                  <a:close/>
                </a:path>
              </a:pathLst>
            </a:custGeom>
            <a:solidFill>
              <a:srgbClr val="DC0031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7442762" y="9715500"/>
            <a:ext cx="845238" cy="2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b="1" dirty="0">
                <a:solidFill>
                  <a:srgbClr val="F2F2F2"/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</a:p>
        </p:txBody>
      </p:sp>
      <p:sp>
        <p:nvSpPr>
          <p:cNvPr id="7" name="TextBox 26"/>
          <p:cNvSpPr txBox="1"/>
          <p:nvPr/>
        </p:nvSpPr>
        <p:spPr>
          <a:xfrm>
            <a:off x="77412" y="639544"/>
            <a:ext cx="92202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Selected publications for last 5 years</a:t>
            </a:r>
          </a:p>
        </p:txBody>
      </p:sp>
      <p:pic>
        <p:nvPicPr>
          <p:cNvPr id="11" name="Picture 4" descr="https://encrypted-tbn0.gstatic.com/images?q=tbn:ANd9GcSmWcF7eVErSjsu2yVyfC6VW6m-sKFGJzkoRw&amp;s">
            <a:extLst>
              <a:ext uri="{FF2B5EF4-FFF2-40B4-BE49-F238E27FC236}">
                <a16:creationId xmlns:a16="http://schemas.microsoft.com/office/drawing/2014/main" id="{FA00F7BD-FF7F-4673-8953-7C07280F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66313"/>
            <a:ext cx="2286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62022E-7EE1-474C-AD20-98ECEF7C0CC3}"/>
              </a:ext>
            </a:extLst>
          </p:cNvPr>
          <p:cNvSpPr/>
          <p:nvPr/>
        </p:nvSpPr>
        <p:spPr>
          <a:xfrm>
            <a:off x="457200" y="1241053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1) Compact entanglement devices for photonic quantum computing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7F021-2016-4579-A6D0-B4B0223DE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790700"/>
            <a:ext cx="9800435" cy="3962400"/>
          </a:xfrm>
          <a:prstGeom prst="rect">
            <a:avLst/>
          </a:prstGeom>
        </p:spPr>
      </p:pic>
      <p:pic>
        <p:nvPicPr>
          <p:cNvPr id="14" name="Picture 4" descr="Figure 4: &#10;Generation of non-classicality and entanglement. (a) Degree of the entanglement (log-neg) of the two output fields δaout and δbout in Figure 1. Voltage-tuning of the QE(s) level-spacing between ωQE = 2ω and ωQE ≈ 2.002ω turns off and on the entanglement, respectively. Thus an undesired wave is not turned into non-classical. (b) Single-mode non-classicality &#10;&#10;&#10;&#10;(&#10;&#10;&#10;&#10;N&#10;&#10;&#10;SMNc&#10;&#10;&#10;&#10;)&#10;&#10;&#10;$({\mathcal{N}}_{\text{SMNc}})$&#10;&#10;&#10; of the output mode &#10;&#10;&#10;&#10;&#10;&#10;&#10;b&#10;&#10;̂&#10;&#10;&#10;&#10;out&#10;&#10;&#10;&#10;${\hat{b}}_{\text{out}}$&#10;&#10;&#10; in units of log-neg [48, 64]. The right-going output can be used to generate entanglement via an integrated beam-splitter [44, 45, 47].&#10;">
            <a:extLst>
              <a:ext uri="{FF2B5EF4-FFF2-40B4-BE49-F238E27FC236}">
                <a16:creationId xmlns:a16="http://schemas.microsoft.com/office/drawing/2014/main" id="{8AF4658E-2264-41F3-A24B-75C9A3234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2"/>
          <a:stretch/>
        </p:blipFill>
        <p:spPr bwMode="auto">
          <a:xfrm>
            <a:off x="6958679" y="6057900"/>
            <a:ext cx="548881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841CF2-6635-4450-8C51-B84405F6E6E2}"/>
              </a:ext>
            </a:extLst>
          </p:cNvPr>
          <p:cNvSpPr txBox="1"/>
          <p:nvPr/>
        </p:nvSpPr>
        <p:spPr>
          <a:xfrm>
            <a:off x="8305800" y="9454634"/>
            <a:ext cx="301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Picosecond!</a:t>
            </a:r>
          </a:p>
        </p:txBody>
      </p:sp>
    </p:spTree>
    <p:extLst>
      <p:ext uri="{BB962C8B-B14F-4D97-AF65-F5344CB8AC3E}">
        <p14:creationId xmlns:p14="http://schemas.microsoft.com/office/powerpoint/2010/main" val="151979559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9"/>
          <p:cNvSpPr txBox="1"/>
          <p:nvPr/>
        </p:nvSpPr>
        <p:spPr>
          <a:xfrm>
            <a:off x="17442762" y="9715500"/>
            <a:ext cx="845238" cy="2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b="1" dirty="0">
                <a:solidFill>
                  <a:srgbClr val="F2F2F2"/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</a:p>
        </p:txBody>
      </p:sp>
      <p:sp>
        <p:nvSpPr>
          <p:cNvPr id="7" name="TextBox 26"/>
          <p:cNvSpPr txBox="1"/>
          <p:nvPr/>
        </p:nvSpPr>
        <p:spPr>
          <a:xfrm>
            <a:off x="77412" y="639544"/>
            <a:ext cx="92202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Selected publications for last 5 years</a:t>
            </a:r>
          </a:p>
        </p:txBody>
      </p:sp>
      <p:pic>
        <p:nvPicPr>
          <p:cNvPr id="11" name="Picture 4" descr="https://encrypted-tbn0.gstatic.com/images?q=tbn:ANd9GcSmWcF7eVErSjsu2yVyfC6VW6m-sKFGJzkoRw&amp;s">
            <a:extLst>
              <a:ext uri="{FF2B5EF4-FFF2-40B4-BE49-F238E27FC236}">
                <a16:creationId xmlns:a16="http://schemas.microsoft.com/office/drawing/2014/main" id="{FA00F7BD-FF7F-4673-8953-7C07280F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66313"/>
            <a:ext cx="2286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62022E-7EE1-474C-AD20-98ECEF7C0CC3}"/>
              </a:ext>
            </a:extLst>
          </p:cNvPr>
          <p:cNvSpPr/>
          <p:nvPr/>
        </p:nvSpPr>
        <p:spPr>
          <a:xfrm>
            <a:off x="457200" y="1241053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1) Compact entanglement devices for photonic quantum computing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206C4-7E68-4036-8D95-C7E513664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400300"/>
            <a:ext cx="9937900" cy="53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7088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9"/>
          <p:cNvSpPr txBox="1"/>
          <p:nvPr/>
        </p:nvSpPr>
        <p:spPr>
          <a:xfrm>
            <a:off x="17442762" y="9715500"/>
            <a:ext cx="845238" cy="2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b="1" dirty="0">
                <a:solidFill>
                  <a:srgbClr val="F2F2F2"/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</a:p>
        </p:txBody>
      </p:sp>
      <p:sp>
        <p:nvSpPr>
          <p:cNvPr id="7" name="TextBox 26"/>
          <p:cNvSpPr txBox="1"/>
          <p:nvPr/>
        </p:nvSpPr>
        <p:spPr>
          <a:xfrm>
            <a:off x="77412" y="639544"/>
            <a:ext cx="92202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Selected publications for last 5 years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BEE2B1-249C-4268-A577-8DEEACD3CF47}"/>
              </a:ext>
            </a:extLst>
          </p:cNvPr>
          <p:cNvSpPr/>
          <p:nvPr/>
        </p:nvSpPr>
        <p:spPr>
          <a:xfrm>
            <a:off x="511215" y="2019300"/>
            <a:ext cx="16764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M. E. Tasgin, </a:t>
            </a:r>
            <a:r>
              <a:rPr lang="en-US" i="1" u="sng" dirty="0">
                <a:solidFill>
                  <a:srgbClr val="80008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Many-particle entanglement criterion for superradiant-like states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 Phys. Rev. Lett.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119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033601 (2017).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M. E. Tasgin and M. S. Zubairy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Quantifications for multi-mode entanglement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Phys. Rev. A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101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012324 (2020).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M. E. Tasgin, M. Gunay and M. S. Zubairy, 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Nonclassicality and entanglement for </a:t>
            </a:r>
            <a:r>
              <a:rPr lang="en-US" i="1" u="sng" dirty="0" err="1">
                <a:solidFill>
                  <a:srgbClr val="0000FF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wavepackets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Phys. Rev. A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101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062316 (2020).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Günay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Ö. E. Müstecaplıoğlu and M. E. Tasgin,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Entanglement of two interacting ensembles via a Dicke-like quantum phase transition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Phys. Rev. A 100, 063838 (2019).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W. Ge, M. E. Tasgin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M. Suhail Zubairy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, Conservation relation of nonclassicality and entanglement for Gaussian states in a beam splitter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Phys. Rev. A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92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052328 (2015).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M.E. Taşgın and P. Meystre, Spin squeezing with coherent light via entanglement swapping, Physical Review 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 83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053848 (2011).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S.K. Steinke, S. Singh, M.E. Taşgın, P. Meystre, K.C. Schwab, M.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Vengalattore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i="1" u="sng" dirty="0">
                <a:solidFill>
                  <a:srgbClr val="800080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Quantum measurement backaction from a BEC coupled to a mechanical oscillator</a:t>
            </a:r>
            <a:r>
              <a:rPr lang="en-US" i="1" u="sng" dirty="0">
                <a:solidFill>
                  <a:srgbClr val="800080"/>
                </a:solidFill>
                <a:latin typeface="Arial" panose="020B0604020202020204" pitchFamily="34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Physical Review 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 83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053848 (2011)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Mehmet Emre Tasgin and Hyunchul Nha, 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Measurable entanglement criterion for extended Bose-Hubbard mode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arXiv:2402.05477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(2024).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M. E. Tasgin, 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Single-mode nonclassicality criteria via Holstein-</a:t>
            </a:r>
            <a:r>
              <a:rPr lang="en-US" i="1" u="sng" dirty="0" err="1">
                <a:solidFill>
                  <a:srgbClr val="0000FF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Primakoff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transformation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J. Phys. B: At. Mol. Opt. Phys.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53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245501 (2020).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M.E. Tasgin, Anatomy of entanglement and nonclassicality criteria, </a:t>
            </a:r>
            <a:r>
              <a:rPr lang="en-US" b="1" dirty="0">
                <a:solidFill>
                  <a:srgbClr val="086DB1"/>
                </a:solidFill>
                <a:latin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arXiv:1901.04045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4" descr="https://encrypted-tbn0.gstatic.com/images?q=tbn:ANd9GcSmWcF7eVErSjsu2yVyfC6VW6m-sKFGJzkoRw&amp;s">
            <a:extLst>
              <a:ext uri="{FF2B5EF4-FFF2-40B4-BE49-F238E27FC236}">
                <a16:creationId xmlns:a16="http://schemas.microsoft.com/office/drawing/2014/main" id="{FA00F7BD-FF7F-4673-8953-7C07280F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66313"/>
            <a:ext cx="2286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62022E-7EE1-474C-AD20-98ECEF7C0CC3}"/>
              </a:ext>
            </a:extLst>
          </p:cNvPr>
          <p:cNvSpPr/>
          <p:nvPr/>
        </p:nvSpPr>
        <p:spPr>
          <a:xfrm>
            <a:off x="457200" y="1241053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2) Precision-measurement for few-body quantum systems</a:t>
            </a:r>
            <a:br>
              <a:rPr lang="en-US" sz="2400" b="1" dirty="0">
                <a:solidFill>
                  <a:srgbClr val="00B0F0"/>
                </a:solidFill>
              </a:rPr>
            </a:b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AutoShape 2" descr="chrome-extension://gphandlahdpffmccakmbngmbjnjiiahp/img/icon-fill.png">
            <a:extLst>
              <a:ext uri="{FF2B5EF4-FFF2-40B4-BE49-F238E27FC236}">
                <a16:creationId xmlns:a16="http://schemas.microsoft.com/office/drawing/2014/main" id="{AD30887C-D2B0-4CBF-B886-A0A64239EF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938" y="-90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4CBF7B-C7B0-4D27-84DF-BB259B18DBDB}"/>
              </a:ext>
            </a:extLst>
          </p:cNvPr>
          <p:cNvSpPr/>
          <p:nvPr/>
        </p:nvSpPr>
        <p:spPr>
          <a:xfrm>
            <a:off x="2209800" y="7183363"/>
            <a:ext cx="2362200" cy="12954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Entanglement Witness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3E6549-1A36-4714-A2E9-4CE7D5A37F27}"/>
              </a:ext>
            </a:extLst>
          </p:cNvPr>
          <p:cNvSpPr/>
          <p:nvPr/>
        </p:nvSpPr>
        <p:spPr>
          <a:xfrm>
            <a:off x="5943600" y="7187749"/>
            <a:ext cx="2362200" cy="12954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squeezed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04AF9A51-E08B-45EF-A16E-FCD7933E2D78}"/>
              </a:ext>
            </a:extLst>
          </p:cNvPr>
          <p:cNvSpPr/>
          <p:nvPr/>
        </p:nvSpPr>
        <p:spPr>
          <a:xfrm>
            <a:off x="4686300" y="7495838"/>
            <a:ext cx="11430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E80C42-89FC-42B3-A22A-071A97A8F3D5}"/>
              </a:ext>
            </a:extLst>
          </p:cNvPr>
          <p:cNvSpPr/>
          <p:nvPr/>
        </p:nvSpPr>
        <p:spPr>
          <a:xfrm>
            <a:off x="9520614" y="7173221"/>
            <a:ext cx="2362200" cy="12954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the variable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37778E5-B6F5-4F12-9707-B90A4CE90607}"/>
              </a:ext>
            </a:extLst>
          </p:cNvPr>
          <p:cNvSpPr/>
          <p:nvPr/>
        </p:nvSpPr>
        <p:spPr>
          <a:xfrm>
            <a:off x="8389401" y="7554221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EA2B13-5B92-469A-B128-EBE611B00A98}"/>
              </a:ext>
            </a:extLst>
          </p:cNvPr>
          <p:cNvSpPr/>
          <p:nvPr/>
        </p:nvSpPr>
        <p:spPr>
          <a:xfrm>
            <a:off x="14097000" y="6924338"/>
            <a:ext cx="2362200" cy="17526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already perform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many-body simulations</a:t>
            </a:r>
          </a:p>
        </p:txBody>
      </p:sp>
    </p:spTree>
    <p:extLst>
      <p:ext uri="{BB962C8B-B14F-4D97-AF65-F5344CB8AC3E}">
        <p14:creationId xmlns:p14="http://schemas.microsoft.com/office/powerpoint/2010/main" val="155707776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800600" y="419100"/>
            <a:ext cx="88011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Brief Description of Proposed Project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42762" y="9715500"/>
            <a:ext cx="845238" cy="2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b="1" dirty="0">
                <a:solidFill>
                  <a:srgbClr val="F2F2F2"/>
                </a:solidFill>
                <a:latin typeface="Arial Bold"/>
                <a:ea typeface="Arial Bold"/>
                <a:cs typeface="Arial Bold"/>
                <a:sym typeface="Arial Bold"/>
              </a:rPr>
              <a:t>4</a:t>
            </a:r>
          </a:p>
        </p:txBody>
      </p:sp>
      <p:pic>
        <p:nvPicPr>
          <p:cNvPr id="9" name="Picture 4" descr="https://encrypted-tbn0.gstatic.com/images?q=tbn:ANd9GcSmWcF7eVErSjsu2yVyfC6VW6m-sKFGJzkoRw&amp;s">
            <a:extLst>
              <a:ext uri="{FF2B5EF4-FFF2-40B4-BE49-F238E27FC236}">
                <a16:creationId xmlns:a16="http://schemas.microsoft.com/office/drawing/2014/main" id="{1BDA7086-6452-46D8-BA9D-81303571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66313"/>
            <a:ext cx="2286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E61F52-CF27-4328-BAA3-02531BD374CD}"/>
              </a:ext>
            </a:extLst>
          </p:cNvPr>
          <p:cNvSpPr/>
          <p:nvPr/>
        </p:nvSpPr>
        <p:spPr>
          <a:xfrm>
            <a:off x="838200" y="1409700"/>
            <a:ext cx="1242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1) Compact entanglement devices for photonic quantum computing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037B0F-227E-4366-8E83-8CC8D7E4E3E4}"/>
              </a:ext>
            </a:extLst>
          </p:cNvPr>
          <p:cNvSpPr/>
          <p:nvPr/>
        </p:nvSpPr>
        <p:spPr>
          <a:xfrm>
            <a:off x="914400" y="2705100"/>
            <a:ext cx="1508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err="1">
                <a:solidFill>
                  <a:srgbClr val="FF0000"/>
                </a:solidFill>
              </a:rPr>
              <a:t>i</a:t>
            </a:r>
            <a:r>
              <a:rPr lang="en-US" sz="3200" b="1" dirty="0">
                <a:solidFill>
                  <a:srgbClr val="FF0000"/>
                </a:solidFill>
              </a:rPr>
              <a:t>) The findings are theoretical. Can we end up with the realization of such a device?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423ABA-0F0B-4A1A-9FE6-9DB1E41E4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381500"/>
            <a:ext cx="9800435" cy="3962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800600" y="419100"/>
            <a:ext cx="88011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Brief Description of Proposed Project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42762" y="9715500"/>
            <a:ext cx="845238" cy="2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b="1" dirty="0">
                <a:solidFill>
                  <a:srgbClr val="F2F2F2"/>
                </a:solidFill>
                <a:latin typeface="Arial Bold"/>
                <a:ea typeface="Arial Bold"/>
                <a:cs typeface="Arial Bold"/>
                <a:sym typeface="Arial Bold"/>
              </a:rPr>
              <a:t>4</a:t>
            </a:r>
          </a:p>
        </p:txBody>
      </p:sp>
      <p:pic>
        <p:nvPicPr>
          <p:cNvPr id="9" name="Picture 4" descr="https://encrypted-tbn0.gstatic.com/images?q=tbn:ANd9GcSmWcF7eVErSjsu2yVyfC6VW6m-sKFGJzkoRw&amp;s">
            <a:extLst>
              <a:ext uri="{FF2B5EF4-FFF2-40B4-BE49-F238E27FC236}">
                <a16:creationId xmlns:a16="http://schemas.microsoft.com/office/drawing/2014/main" id="{1BDA7086-6452-46D8-BA9D-81303571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66313"/>
            <a:ext cx="2286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E61F52-CF27-4328-BAA3-02531BD374CD}"/>
              </a:ext>
            </a:extLst>
          </p:cNvPr>
          <p:cNvSpPr/>
          <p:nvPr/>
        </p:nvSpPr>
        <p:spPr>
          <a:xfrm>
            <a:off x="838200" y="1409700"/>
            <a:ext cx="1242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1) Compact entanglement devices for photonic quantum computing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037B0F-227E-4366-8E83-8CC8D7E4E3E4}"/>
              </a:ext>
            </a:extLst>
          </p:cNvPr>
          <p:cNvSpPr/>
          <p:nvPr/>
        </p:nvSpPr>
        <p:spPr>
          <a:xfrm>
            <a:off x="914400" y="2705100"/>
            <a:ext cx="1508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(ii) The findings are theoretical. Can we end up with the realization of such a device?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1B7A9B-0579-4E5A-A77E-24993ABB0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305300"/>
            <a:ext cx="8166485" cy="398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D4B8DB-7F08-481B-BE97-A16DD8E28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0" y="4762500"/>
            <a:ext cx="5715000" cy="30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4758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800600" y="419100"/>
            <a:ext cx="88011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Brief Description of Proposed Project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42762" y="9715500"/>
            <a:ext cx="845238" cy="2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b="1" dirty="0">
                <a:solidFill>
                  <a:srgbClr val="F2F2F2"/>
                </a:solidFill>
                <a:latin typeface="Arial Bold"/>
                <a:ea typeface="Arial Bold"/>
                <a:cs typeface="Arial Bold"/>
                <a:sym typeface="Arial Bold"/>
              </a:rPr>
              <a:t>4</a:t>
            </a:r>
          </a:p>
        </p:txBody>
      </p:sp>
      <p:pic>
        <p:nvPicPr>
          <p:cNvPr id="9" name="Picture 4" descr="https://encrypted-tbn0.gstatic.com/images?q=tbn:ANd9GcSmWcF7eVErSjsu2yVyfC6VW6m-sKFGJzkoRw&amp;s">
            <a:extLst>
              <a:ext uri="{FF2B5EF4-FFF2-40B4-BE49-F238E27FC236}">
                <a16:creationId xmlns:a16="http://schemas.microsoft.com/office/drawing/2014/main" id="{1BDA7086-6452-46D8-BA9D-81303571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66313"/>
            <a:ext cx="2286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E61F52-CF27-4328-BAA3-02531BD374CD}"/>
              </a:ext>
            </a:extLst>
          </p:cNvPr>
          <p:cNvSpPr/>
          <p:nvPr/>
        </p:nvSpPr>
        <p:spPr>
          <a:xfrm>
            <a:off x="838200" y="1409700"/>
            <a:ext cx="1242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2) Precision-measurement for few-body quantum systems</a:t>
            </a:r>
            <a:br>
              <a:rPr lang="en-US" sz="3200" b="1" dirty="0">
                <a:solidFill>
                  <a:srgbClr val="00B0F0"/>
                </a:solidFill>
              </a:rPr>
            </a:b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B46C9D-96A9-4CAB-BE3E-2B2228EBF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870" y="3764236"/>
            <a:ext cx="4338670" cy="2954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4080AA-0B68-4C93-93B9-BBBE51CEB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070" y="3764236"/>
            <a:ext cx="3783724" cy="30017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1BAEFF-9844-4806-B7ED-93DE7FD3FF94}"/>
              </a:ext>
            </a:extLst>
          </p:cNvPr>
          <p:cNvSpPr/>
          <p:nvPr/>
        </p:nvSpPr>
        <p:spPr>
          <a:xfrm>
            <a:off x="533400" y="9093036"/>
            <a:ext cx="1607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Mehmet Emre Tasgin and Hyunchul Nha, </a:t>
            </a:r>
            <a:r>
              <a:rPr lang="en-US" sz="2000" i="1" u="sng" dirty="0">
                <a:solidFill>
                  <a:srgbClr val="0000FF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Measurable entanglement criterion for extended Bose-Hubbard mode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arXiv:2402.05477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 (2024).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DC2CD7-34A0-4894-9F9D-B6008D576DB2}"/>
              </a:ext>
            </a:extLst>
          </p:cNvPr>
          <p:cNvSpPr/>
          <p:nvPr/>
        </p:nvSpPr>
        <p:spPr>
          <a:xfrm>
            <a:off x="3733800" y="2286323"/>
            <a:ext cx="10131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(</a:t>
            </a:r>
            <a:r>
              <a:rPr lang="en-US" sz="2400" b="1" dirty="0" err="1">
                <a:solidFill>
                  <a:srgbClr val="00B0F0"/>
                </a:solidFill>
              </a:rPr>
              <a:t>i</a:t>
            </a:r>
            <a:r>
              <a:rPr lang="en-US" sz="2400" b="1" dirty="0">
                <a:solidFill>
                  <a:srgbClr val="00B0F0"/>
                </a:solidFill>
              </a:rPr>
              <a:t>) Control of entanglement of particles in Optical Lattices  (WHAT YOU NEED?)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9461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04471-D7AD-143D-CC04-EE4740657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F3EAEC17-DD5A-479F-D40B-7FD18F7177BC}"/>
              </a:ext>
            </a:extLst>
          </p:cNvPr>
          <p:cNvSpPr/>
          <p:nvPr/>
        </p:nvSpPr>
        <p:spPr>
          <a:xfrm>
            <a:off x="15742351" y="266483"/>
            <a:ext cx="1700411" cy="559010"/>
          </a:xfrm>
          <a:custGeom>
            <a:avLst/>
            <a:gdLst/>
            <a:ahLst/>
            <a:cxnLst/>
            <a:rect l="l" t="t" r="r" b="b"/>
            <a:pathLst>
              <a:path w="1700411" h="559010">
                <a:moveTo>
                  <a:pt x="0" y="0"/>
                </a:moveTo>
                <a:lnTo>
                  <a:pt x="1700411" y="0"/>
                </a:lnTo>
                <a:lnTo>
                  <a:pt x="1700411" y="559011"/>
                </a:lnTo>
                <a:lnTo>
                  <a:pt x="0" y="559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02B6749-9A6D-EF06-37C6-E900FF451459}"/>
              </a:ext>
            </a:extLst>
          </p:cNvPr>
          <p:cNvSpPr txBox="1"/>
          <p:nvPr/>
        </p:nvSpPr>
        <p:spPr>
          <a:xfrm>
            <a:off x="17442762" y="9715500"/>
            <a:ext cx="845238" cy="2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b="1" dirty="0">
                <a:solidFill>
                  <a:srgbClr val="F2F2F2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11D3022D-C1DA-88C6-3C8C-F4A8211856C1}"/>
              </a:ext>
            </a:extLst>
          </p:cNvPr>
          <p:cNvSpPr txBox="1"/>
          <p:nvPr/>
        </p:nvSpPr>
        <p:spPr>
          <a:xfrm>
            <a:off x="3276600" y="872510"/>
            <a:ext cx="11658600" cy="553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Infrastructure Facilities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4BAF9-AEC3-436D-8955-9D0FB3F40F8D}"/>
              </a:ext>
            </a:extLst>
          </p:cNvPr>
          <p:cNvSpPr/>
          <p:nvPr/>
        </p:nvSpPr>
        <p:spPr>
          <a:xfrm>
            <a:off x="6400800" y="2171700"/>
            <a:ext cx="5131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 am a theoretical researcher.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222133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FDCC9-F960-BB11-9FF2-8C2414120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EEA18EA5-C951-3F32-82EC-1DF75410C4C9}"/>
              </a:ext>
            </a:extLst>
          </p:cNvPr>
          <p:cNvSpPr/>
          <p:nvPr/>
        </p:nvSpPr>
        <p:spPr>
          <a:xfrm>
            <a:off x="15742351" y="266483"/>
            <a:ext cx="1700411" cy="559010"/>
          </a:xfrm>
          <a:custGeom>
            <a:avLst/>
            <a:gdLst/>
            <a:ahLst/>
            <a:cxnLst/>
            <a:rect l="l" t="t" r="r" b="b"/>
            <a:pathLst>
              <a:path w="1700411" h="559010">
                <a:moveTo>
                  <a:pt x="0" y="0"/>
                </a:moveTo>
                <a:lnTo>
                  <a:pt x="1700411" y="0"/>
                </a:lnTo>
                <a:lnTo>
                  <a:pt x="1700411" y="559011"/>
                </a:lnTo>
                <a:lnTo>
                  <a:pt x="0" y="559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E67D7CF-B035-64B1-30F1-3B7E896BAC68}"/>
              </a:ext>
            </a:extLst>
          </p:cNvPr>
          <p:cNvSpPr txBox="1"/>
          <p:nvPr/>
        </p:nvSpPr>
        <p:spPr>
          <a:xfrm>
            <a:off x="17442762" y="9715500"/>
            <a:ext cx="845238" cy="2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b="1" dirty="0">
                <a:solidFill>
                  <a:srgbClr val="F2F2F2"/>
                </a:solidFill>
                <a:latin typeface="Arial Bold"/>
                <a:ea typeface="Arial Bold"/>
                <a:cs typeface="Arial Bold"/>
                <a:sym typeface="Arial Bold"/>
              </a:rPr>
              <a:t>8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F920CCC7-2782-3C39-9513-016310DA83D0}"/>
              </a:ext>
            </a:extLst>
          </p:cNvPr>
          <p:cNvSpPr txBox="1"/>
          <p:nvPr/>
        </p:nvSpPr>
        <p:spPr>
          <a:xfrm>
            <a:off x="1905000" y="952500"/>
            <a:ext cx="982795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Human Resources &amp; Duration &amp; Budget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F920CCC7-2782-3C39-9513-016310DA83D0}"/>
              </a:ext>
            </a:extLst>
          </p:cNvPr>
          <p:cNvSpPr txBox="1"/>
          <p:nvPr/>
        </p:nvSpPr>
        <p:spPr>
          <a:xfrm>
            <a:off x="12801600" y="2473238"/>
            <a:ext cx="4279900" cy="512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24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Estimated Budget: </a:t>
            </a:r>
            <a:r>
              <a:rPr lang="en-US" sz="2400" b="1" dirty="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Not Much!</a:t>
            </a:r>
            <a:endParaRPr lang="en-US" sz="2400" b="1" dirty="0">
              <a:solidFill>
                <a:schemeClr val="accent1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B569BBEB-551E-BD3B-7149-1924026E305E}"/>
              </a:ext>
            </a:extLst>
          </p:cNvPr>
          <p:cNvSpPr/>
          <p:nvPr/>
        </p:nvSpPr>
        <p:spPr>
          <a:xfrm>
            <a:off x="1447800" y="2324100"/>
            <a:ext cx="570298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Researchers: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Principal Investigator, Researchers,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PhD/MSc Students</a:t>
            </a:r>
          </a:p>
        </p:txBody>
      </p:sp>
    </p:spTree>
    <p:extLst>
      <p:ext uri="{BB962C8B-B14F-4D97-AF65-F5344CB8AC3E}">
        <p14:creationId xmlns:p14="http://schemas.microsoft.com/office/powerpoint/2010/main" val="21307569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acettepe Üniversitesi Beytepe Kampüsü Turu [4K] - YouTube">
            <a:extLst>
              <a:ext uri="{FF2B5EF4-FFF2-40B4-BE49-F238E27FC236}">
                <a16:creationId xmlns:a16="http://schemas.microsoft.com/office/drawing/2014/main" id="{90F44CFD-3F95-4019-9741-B2BCD95D8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" b="7838"/>
          <a:stretch/>
        </p:blipFill>
        <p:spPr bwMode="auto">
          <a:xfrm>
            <a:off x="767440" y="2183945"/>
            <a:ext cx="9057038" cy="566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217D3F-FDAE-4DDC-983D-C5EA4599B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354" y="2183945"/>
            <a:ext cx="7551654" cy="56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52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F920CCC7-2782-3C39-9513-016310DA83D0}"/>
              </a:ext>
            </a:extLst>
          </p:cNvPr>
          <p:cNvSpPr txBox="1"/>
          <p:nvPr/>
        </p:nvSpPr>
        <p:spPr>
          <a:xfrm>
            <a:off x="5943600" y="266700"/>
            <a:ext cx="639895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Outcomes &amp; IP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E67D7CF-B035-64B1-30F1-3B7E896BAC68}"/>
              </a:ext>
            </a:extLst>
          </p:cNvPr>
          <p:cNvSpPr txBox="1"/>
          <p:nvPr/>
        </p:nvSpPr>
        <p:spPr>
          <a:xfrm>
            <a:off x="17442762" y="9715500"/>
            <a:ext cx="845238" cy="2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b="1" dirty="0">
                <a:solidFill>
                  <a:srgbClr val="F2F2F2"/>
                </a:solidFill>
                <a:latin typeface="Arial Bold"/>
                <a:ea typeface="Arial Bold"/>
                <a:cs typeface="Arial Bold"/>
                <a:sym typeface="Arial Bold"/>
              </a:rPr>
              <a:t>9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EEA18EA5-C951-3F32-82EC-1DF75410C4C9}"/>
              </a:ext>
            </a:extLst>
          </p:cNvPr>
          <p:cNvSpPr/>
          <p:nvPr/>
        </p:nvSpPr>
        <p:spPr>
          <a:xfrm>
            <a:off x="15742351" y="266483"/>
            <a:ext cx="1700411" cy="559010"/>
          </a:xfrm>
          <a:custGeom>
            <a:avLst/>
            <a:gdLst/>
            <a:ahLst/>
            <a:cxnLst/>
            <a:rect l="l" t="t" r="r" b="b"/>
            <a:pathLst>
              <a:path w="1700411" h="559010">
                <a:moveTo>
                  <a:pt x="0" y="0"/>
                </a:moveTo>
                <a:lnTo>
                  <a:pt x="1700411" y="0"/>
                </a:lnTo>
                <a:lnTo>
                  <a:pt x="1700411" y="559011"/>
                </a:lnTo>
                <a:lnTo>
                  <a:pt x="0" y="559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B9A16-3E4F-4AEC-8B5E-FF6B51694062}"/>
              </a:ext>
            </a:extLst>
          </p:cNvPr>
          <p:cNvSpPr txBox="1"/>
          <p:nvPr/>
        </p:nvSpPr>
        <p:spPr>
          <a:xfrm>
            <a:off x="1430806" y="2247900"/>
            <a:ext cx="13030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Electric-control over micron/sub-micron-size.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integrable nonlinearity generators.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Fast control (in principle picoseconds).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the current technology/platforms.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 not feed noise into Quantum Integrated Circuit.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Works also for mechanical control.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Electric-control of radiation lifetime (</a:t>
            </a:r>
            <a:r>
              <a:rPr lang="en-US" sz="2400" b="1" dirty="0"/>
              <a:t>decay rate</a:t>
            </a:r>
            <a:r>
              <a:rPr lang="en-US" sz="2400" dirty="0"/>
              <a:t>)!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Electrical control of EOT.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CBED6-C1AD-41AD-B97B-EC3FEC0A39ED}"/>
              </a:ext>
            </a:extLst>
          </p:cNvPr>
          <p:cNvSpPr/>
          <p:nvPr/>
        </p:nvSpPr>
        <p:spPr>
          <a:xfrm>
            <a:off x="1447800" y="163830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1) Compact entanglement devices for photonic quantum computing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3833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F920CCC7-2782-3C39-9513-016310DA83D0}"/>
              </a:ext>
            </a:extLst>
          </p:cNvPr>
          <p:cNvSpPr txBox="1"/>
          <p:nvPr/>
        </p:nvSpPr>
        <p:spPr>
          <a:xfrm>
            <a:off x="5943600" y="266700"/>
            <a:ext cx="6398957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Outcomes &amp; IP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E67D7CF-B035-64B1-30F1-3B7E896BAC68}"/>
              </a:ext>
            </a:extLst>
          </p:cNvPr>
          <p:cNvSpPr txBox="1"/>
          <p:nvPr/>
        </p:nvSpPr>
        <p:spPr>
          <a:xfrm>
            <a:off x="17442762" y="9715500"/>
            <a:ext cx="845238" cy="2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b="1" dirty="0">
                <a:solidFill>
                  <a:srgbClr val="F2F2F2"/>
                </a:solidFill>
                <a:latin typeface="Arial Bold"/>
                <a:ea typeface="Arial Bold"/>
                <a:cs typeface="Arial Bold"/>
                <a:sym typeface="Arial Bold"/>
              </a:rPr>
              <a:t>9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EEA18EA5-C951-3F32-82EC-1DF75410C4C9}"/>
              </a:ext>
            </a:extLst>
          </p:cNvPr>
          <p:cNvSpPr/>
          <p:nvPr/>
        </p:nvSpPr>
        <p:spPr>
          <a:xfrm>
            <a:off x="15742351" y="266483"/>
            <a:ext cx="1700411" cy="559010"/>
          </a:xfrm>
          <a:custGeom>
            <a:avLst/>
            <a:gdLst/>
            <a:ahLst/>
            <a:cxnLst/>
            <a:rect l="l" t="t" r="r" b="b"/>
            <a:pathLst>
              <a:path w="1700411" h="559010">
                <a:moveTo>
                  <a:pt x="0" y="0"/>
                </a:moveTo>
                <a:lnTo>
                  <a:pt x="1700411" y="0"/>
                </a:lnTo>
                <a:lnTo>
                  <a:pt x="1700411" y="559011"/>
                </a:lnTo>
                <a:lnTo>
                  <a:pt x="0" y="559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BC14A6-7AE8-4662-9240-5F27F5E8F54E}"/>
                  </a:ext>
                </a:extLst>
              </p:cNvPr>
              <p:cNvSpPr txBox="1"/>
              <p:nvPr/>
            </p:nvSpPr>
            <p:spPr>
              <a:xfrm>
                <a:off x="1447800" y="8178861"/>
                <a:ext cx="13030200" cy="15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Below the standard quantum limit in optical lattices  =&gt;  squeezing in collective lattice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Much faster quantum gate operations in electric/magnetic trapped ions   </a:t>
                </a:r>
              </a:p>
              <a:p>
                <a:pPr>
                  <a:spcAft>
                    <a:spcPts val="1200"/>
                  </a:spcAft>
                </a:pPr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BC14A6-7AE8-4662-9240-5F27F5E8F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8178861"/>
                <a:ext cx="13030200" cy="1536639"/>
              </a:xfrm>
              <a:prstGeom prst="rect">
                <a:avLst/>
              </a:prstGeom>
              <a:blipFill>
                <a:blip r:embed="rId3"/>
                <a:stretch>
                  <a:fillRect l="-655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10B9A16-3E4F-4AEC-8B5E-FF6B51694062}"/>
              </a:ext>
            </a:extLst>
          </p:cNvPr>
          <p:cNvSpPr txBox="1"/>
          <p:nvPr/>
        </p:nvSpPr>
        <p:spPr>
          <a:xfrm>
            <a:off x="1430806" y="2247900"/>
            <a:ext cx="13030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Electric-control over micron/sub-micron-size.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integrable nonlinearity generators.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Fast control (in principle picoseconds).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the current technology/platforms.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 not feed noise into Quantum Integrated Circuit.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Works also for mechanical control.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Electric-control of radiation lifetime (</a:t>
            </a:r>
            <a:r>
              <a:rPr lang="en-US" sz="2400" b="1" dirty="0"/>
              <a:t>decay rate</a:t>
            </a:r>
            <a:r>
              <a:rPr lang="en-US" sz="2400" dirty="0"/>
              <a:t>)!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Electrical control of EOT.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A78F5-D97F-4D42-80A1-33291F515595}"/>
              </a:ext>
            </a:extLst>
          </p:cNvPr>
          <p:cNvSpPr/>
          <p:nvPr/>
        </p:nvSpPr>
        <p:spPr>
          <a:xfrm>
            <a:off x="1483981" y="7347864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2) Precision-measurement for few-body quantum systems</a:t>
            </a:r>
            <a:br>
              <a:rPr lang="en-US" sz="2400" b="1" dirty="0">
                <a:solidFill>
                  <a:srgbClr val="00B0F0"/>
                </a:solidFill>
              </a:rPr>
            </a:b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CBED6-C1AD-41AD-B97B-EC3FEC0A39ED}"/>
              </a:ext>
            </a:extLst>
          </p:cNvPr>
          <p:cNvSpPr/>
          <p:nvPr/>
        </p:nvSpPr>
        <p:spPr>
          <a:xfrm>
            <a:off x="1447800" y="163830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1) Compact entanglement devices for photonic quantum computing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9116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83913" y="0"/>
            <a:ext cx="7704087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352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-330270" y="2228021"/>
            <a:ext cx="15025763" cy="3206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80"/>
              </a:lnSpc>
            </a:pPr>
            <a:r>
              <a:rPr lang="en-US" sz="78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2193616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acettepe Üniversitesi Beytepe Kampüsü Turu [4K] - YouTube">
            <a:extLst>
              <a:ext uri="{FF2B5EF4-FFF2-40B4-BE49-F238E27FC236}">
                <a16:creationId xmlns:a16="http://schemas.microsoft.com/office/drawing/2014/main" id="{90F44CFD-3F95-4019-9741-B2BCD95D8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" b="7838"/>
          <a:stretch/>
        </p:blipFill>
        <p:spPr bwMode="auto">
          <a:xfrm>
            <a:off x="767440" y="2183945"/>
            <a:ext cx="9057038" cy="566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2">
            <a:extLst>
              <a:ext uri="{FF2B5EF4-FFF2-40B4-BE49-F238E27FC236}">
                <a16:creationId xmlns:a16="http://schemas.microsoft.com/office/drawing/2014/main" id="{321A67B5-3B0D-420F-BBA6-7034DBB98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4727" y="3317749"/>
            <a:ext cx="5710905" cy="230922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900"/>
              </a:spcAft>
            </a:pPr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faculty positions</a:t>
            </a:r>
          </a:p>
          <a:p>
            <a:pPr algn="ctr">
              <a:lnSpc>
                <a:spcPct val="150000"/>
              </a:lnSpc>
              <a:spcAft>
                <a:spcPts val="900"/>
              </a:spcAft>
            </a:pPr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on Quantum Optics</a:t>
            </a:r>
            <a:endParaRPr lang="tr-TR" sz="4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26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licdn.com/dms/image/v2/D4D22AQGEAS7hWiPC_Q/feedshare-shrink_800/B4DZmGAG1SGQAg-/0/1758889802248?e=1763596800&amp;v=beta&amp;t=JiCJ57CAL0jYQzPR1Pt8ZGPYCkzuA2h7T_kWLEJ5VeU">
            <a:extLst>
              <a:ext uri="{FF2B5EF4-FFF2-40B4-BE49-F238E27FC236}">
                <a16:creationId xmlns:a16="http://schemas.microsoft.com/office/drawing/2014/main" id="{812872FC-FA8E-4A80-8E2B-ED48551B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0"/>
            <a:ext cx="72771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5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9"/>
          <p:cNvSpPr txBox="1"/>
          <p:nvPr/>
        </p:nvSpPr>
        <p:spPr>
          <a:xfrm>
            <a:off x="17442762" y="9715500"/>
            <a:ext cx="845238" cy="2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1650" b="1" dirty="0">
                <a:solidFill>
                  <a:srgbClr val="F2F2F2"/>
                </a:solidFill>
                <a:latin typeface="Arial Bold"/>
                <a:ea typeface="Arial Bold"/>
                <a:cs typeface="Arial Bold"/>
                <a:sym typeface="Arial Bold"/>
              </a:rPr>
              <a:t>3</a:t>
            </a:r>
          </a:p>
        </p:txBody>
      </p:sp>
      <p:sp>
        <p:nvSpPr>
          <p:cNvPr id="31" name="TextBox 26"/>
          <p:cNvSpPr txBox="1"/>
          <p:nvPr/>
        </p:nvSpPr>
        <p:spPr>
          <a:xfrm>
            <a:off x="457200" y="545988"/>
            <a:ext cx="7391400" cy="41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Brief CV of the Project Manager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D9024-A643-422C-9CC7-AE694CDF7C11}"/>
              </a:ext>
            </a:extLst>
          </p:cNvPr>
          <p:cNvSpPr txBox="1"/>
          <p:nvPr/>
        </p:nvSpPr>
        <p:spPr>
          <a:xfrm>
            <a:off x="457200" y="1562100"/>
            <a:ext cx="12954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BSc: </a:t>
            </a:r>
            <a:r>
              <a:rPr lang="en-US" sz="2400" dirty="0" err="1"/>
              <a:t>Bilkent</a:t>
            </a:r>
            <a:r>
              <a:rPr lang="en-US" sz="2400" dirty="0"/>
              <a:t> University, Physics Dep. 2003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PhD: </a:t>
            </a:r>
            <a:r>
              <a:rPr lang="en-US" sz="2400" dirty="0" err="1"/>
              <a:t>Bilkent</a:t>
            </a:r>
            <a:r>
              <a:rPr lang="en-US" sz="2400" dirty="0"/>
              <a:t> University, Physics Dep. 2009    with Mehmet Ozgur Oktel &amp; Ozgur E. Mustecaplioglu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Postdoc: </a:t>
            </a:r>
            <a:r>
              <a:rPr lang="tr-TR" sz="2400" dirty="0"/>
              <a:t>Koç </a:t>
            </a:r>
            <a:r>
              <a:rPr lang="en-US" sz="2400" dirty="0"/>
              <a:t>Univ. 6 months with Ozgur E. Mustecaplioglu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Postdoc: The University Arizona 2010-2011  with Pierre Meystre (former lead-Editor of PRL, PRA-PRE)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Visit many times: Institute for Quantum Sciences and Engineering, Texas A&amp;M Univ.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5 papers with M. Suhail </a:t>
            </a:r>
            <a:r>
              <a:rPr lang="en-US" sz="2400" b="1" dirty="0"/>
              <a:t>Zubairy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3 papers with </a:t>
            </a:r>
            <a:r>
              <a:rPr lang="en-US" sz="2400" b="1" dirty="0"/>
              <a:t>Li You </a:t>
            </a: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D0DA6D-89AD-49D6-9439-F6E37232F567}"/>
              </a:ext>
            </a:extLst>
          </p:cNvPr>
          <p:cNvSpPr txBox="1"/>
          <p:nvPr/>
        </p:nvSpPr>
        <p:spPr>
          <a:xfrm>
            <a:off x="1828800" y="4701326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References from: Pierre Meystre, M. Suhail Zubairy, Marlan O. Scully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1AD814-A5A6-4943-B509-48BE4C421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7"/>
          <a:stretch/>
        </p:blipFill>
        <p:spPr>
          <a:xfrm rot="5400000">
            <a:off x="142687" y="5789049"/>
            <a:ext cx="2897429" cy="2867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D3E628-CAEB-4630-BE02-C958C69BB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0" b="23944"/>
          <a:stretch/>
        </p:blipFill>
        <p:spPr>
          <a:xfrm>
            <a:off x="3176051" y="5707084"/>
            <a:ext cx="2822364" cy="29305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571DA5-E52C-4FC8-B61A-4C6FA123C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3"/>
          <a:stretch>
            <a:fillRect/>
          </a:stretch>
        </p:blipFill>
        <p:spPr>
          <a:xfrm>
            <a:off x="6113658" y="5923597"/>
            <a:ext cx="2829879" cy="23416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E5717E-EC2F-4543-81C2-D62FBF1022C2}"/>
              </a:ext>
            </a:extLst>
          </p:cNvPr>
          <p:cNvSpPr txBox="1"/>
          <p:nvPr/>
        </p:nvSpPr>
        <p:spPr>
          <a:xfrm>
            <a:off x="533400" y="8806938"/>
            <a:ext cx="2830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Marlan Scully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511F1-2F8E-4268-806B-AE533212A4F7}"/>
              </a:ext>
            </a:extLst>
          </p:cNvPr>
          <p:cNvSpPr txBox="1"/>
          <p:nvPr/>
        </p:nvSpPr>
        <p:spPr>
          <a:xfrm>
            <a:off x="3835983" y="8637661"/>
            <a:ext cx="285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Suhail Zubairy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9D0E11-649E-4883-8811-C59555EF8345}"/>
              </a:ext>
            </a:extLst>
          </p:cNvPr>
          <p:cNvSpPr txBox="1"/>
          <p:nvPr/>
        </p:nvSpPr>
        <p:spPr>
          <a:xfrm>
            <a:off x="6310014" y="8331063"/>
            <a:ext cx="2745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Peter Zoller</a:t>
            </a:r>
          </a:p>
        </p:txBody>
      </p:sp>
      <p:pic>
        <p:nvPicPr>
          <p:cNvPr id="18" name="Picture 2" descr="Physical Review Letters - APS and The University of Arizona ...">
            <a:extLst>
              <a:ext uri="{FF2B5EF4-FFF2-40B4-BE49-F238E27FC236}">
                <a16:creationId xmlns:a16="http://schemas.microsoft.com/office/drawing/2014/main" id="{197EF5FA-E57E-41CE-89F9-F4CA69A9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871830"/>
            <a:ext cx="2201763" cy="27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87DEFD-7722-4292-AF4C-CF419F72D339}"/>
              </a:ext>
            </a:extLst>
          </p:cNvPr>
          <p:cNvSpPr txBox="1"/>
          <p:nvPr/>
        </p:nvSpPr>
        <p:spPr>
          <a:xfrm>
            <a:off x="8890005" y="8549841"/>
            <a:ext cx="2201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Pierre </a:t>
            </a:r>
            <a:r>
              <a:rPr lang="tr-TR" sz="1600" b="1" dirty="0" err="1"/>
              <a:t>Meystre</a:t>
            </a:r>
            <a:endParaRPr lang="tr-TR" sz="16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CDF62C5-9EAE-46F2-B890-B8358F78F6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835" y="5693616"/>
            <a:ext cx="3735497" cy="28016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5DB39D7-C5C8-4630-A0B9-40E89321F82D}"/>
              </a:ext>
            </a:extLst>
          </p:cNvPr>
          <p:cNvSpPr txBox="1"/>
          <p:nvPr/>
        </p:nvSpPr>
        <p:spPr>
          <a:xfrm>
            <a:off x="14611908" y="8609539"/>
            <a:ext cx="2830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Shi-Yao Zhu</a:t>
            </a:r>
            <a:endParaRPr lang="tr-TR" sz="1600" b="1" dirty="0"/>
          </a:p>
        </p:txBody>
      </p:sp>
      <p:pic>
        <p:nvPicPr>
          <p:cNvPr id="1026" name="Picture 2" descr="78D4">
            <a:extLst>
              <a:ext uri="{FF2B5EF4-FFF2-40B4-BE49-F238E27FC236}">
                <a16:creationId xmlns:a16="http://schemas.microsoft.com/office/drawing/2014/main" id="{3248C1AF-877D-45DF-9B71-82AC380D2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609" y="5811025"/>
            <a:ext cx="2093574" cy="285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D4F8039-7725-43B5-935E-88164335E38B}"/>
              </a:ext>
            </a:extLst>
          </p:cNvPr>
          <p:cNvSpPr txBox="1"/>
          <p:nvPr/>
        </p:nvSpPr>
        <p:spPr>
          <a:xfrm>
            <a:off x="11750956" y="8719118"/>
            <a:ext cx="220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L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tr-TR" b="1" dirty="0" err="1"/>
              <a:t>You</a:t>
            </a:r>
            <a:r>
              <a:rPr lang="en-US" b="1" dirty="0"/>
              <a:t>, </a:t>
            </a:r>
            <a:r>
              <a:rPr lang="en-US" dirty="0"/>
              <a:t>Tsinghua Univ.</a:t>
            </a:r>
            <a:endParaRPr lang="tr-TR" b="1" dirty="0"/>
          </a:p>
        </p:txBody>
      </p:sp>
      <p:pic>
        <p:nvPicPr>
          <p:cNvPr id="36" name="Picture 4" descr="https://encrypted-tbn0.gstatic.com/images?q=tbn:ANd9GcSmWcF7eVErSjsu2yVyfC6VW6m-sKFGJzkoRw&amp;s">
            <a:extLst>
              <a:ext uri="{FF2B5EF4-FFF2-40B4-BE49-F238E27FC236}">
                <a16:creationId xmlns:a16="http://schemas.microsoft.com/office/drawing/2014/main" id="{B13E0ABB-11F9-46D3-9CA1-3FB748E26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66313"/>
            <a:ext cx="2286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6709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6"/>
          <p:cNvSpPr txBox="1"/>
          <p:nvPr/>
        </p:nvSpPr>
        <p:spPr>
          <a:xfrm>
            <a:off x="457200" y="545988"/>
            <a:ext cx="7391400" cy="41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Brief CV of the Project Manager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D9024-A643-422C-9CC7-AE694CDF7C11}"/>
              </a:ext>
            </a:extLst>
          </p:cNvPr>
          <p:cNvSpPr txBox="1"/>
          <p:nvPr/>
        </p:nvSpPr>
        <p:spPr>
          <a:xfrm>
            <a:off x="457200" y="1562100"/>
            <a:ext cx="1295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BSc: </a:t>
            </a:r>
            <a:r>
              <a:rPr lang="en-US" sz="2400" dirty="0" err="1"/>
              <a:t>Bilkent</a:t>
            </a:r>
            <a:r>
              <a:rPr lang="en-US" sz="2400" dirty="0"/>
              <a:t> University, Physics Dep. 2003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PhD: </a:t>
            </a:r>
            <a:r>
              <a:rPr lang="en-US" sz="2400" dirty="0" err="1"/>
              <a:t>Bilkent</a:t>
            </a:r>
            <a:r>
              <a:rPr lang="en-US" sz="2400" dirty="0"/>
              <a:t> University, Physics Dep. 2009    with Mehmet Ozgur Oktel &amp; Ozgur E. Mustecaplioglu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Postdoc: The University Arizona 2010-2011  with Pierre Meystre (former lead-Editor of PRL, PRA-PRE)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Visit many times: Institute for Quantum Sciences and Engineering, Texas A&amp;M Univ.</a:t>
            </a:r>
          </a:p>
          <a:p>
            <a:endParaRPr lang="en-US" sz="2400" dirty="0"/>
          </a:p>
        </p:txBody>
      </p:sp>
      <p:pic>
        <p:nvPicPr>
          <p:cNvPr id="22" name="Picture 2" descr="Quantum Optics : Scully, Marlan O., Zubairy, M. Suhail: Amazon.com.tr: Kitap">
            <a:extLst>
              <a:ext uri="{FF2B5EF4-FFF2-40B4-BE49-F238E27FC236}">
                <a16:creationId xmlns:a16="http://schemas.microsoft.com/office/drawing/2014/main" id="{DB6E3701-338A-4A25-9170-CF4C6D6B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33900"/>
            <a:ext cx="3013957" cy="3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antum Noise: A Handbook of Markovian and Non-Markovian Quantum Stochastic  Methods with Applications to Quantum Optics (Springer Series in ...">
            <a:extLst>
              <a:ext uri="{FF2B5EF4-FFF2-40B4-BE49-F238E27FC236}">
                <a16:creationId xmlns:a16="http://schemas.microsoft.com/office/drawing/2014/main" id="{16FC9EAE-9BEE-4304-8258-1A588F14E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94" y="4616804"/>
            <a:ext cx="2578240" cy="40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m.media-amazon.com/images/I/51z4iDIVrJL._SL1254_.jpg">
            <a:extLst>
              <a:ext uri="{FF2B5EF4-FFF2-40B4-BE49-F238E27FC236}">
                <a16:creationId xmlns:a16="http://schemas.microsoft.com/office/drawing/2014/main" id="{13DE6D65-F18A-4CC0-B508-322F2C3D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01" y="4639679"/>
            <a:ext cx="2927259" cy="44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ontiers of Laser Physics and Quantum Optics: Proceedings of the International Conference on Laser Physics and Quantum Optics">
            <a:extLst>
              <a:ext uri="{FF2B5EF4-FFF2-40B4-BE49-F238E27FC236}">
                <a16:creationId xmlns:a16="http://schemas.microsoft.com/office/drawing/2014/main" id="{77FE9FFA-13AB-4837-A489-B793EA274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8"/>
          <a:stretch/>
        </p:blipFill>
        <p:spPr bwMode="auto">
          <a:xfrm>
            <a:off x="13106400" y="4686300"/>
            <a:ext cx="3649159" cy="409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encrypted-tbn0.gstatic.com/images?q=tbn:ANd9GcSmWcF7eVErSjsu2yVyfC6VW6m-sKFGJzkoRw&amp;s">
            <a:extLst>
              <a:ext uri="{FF2B5EF4-FFF2-40B4-BE49-F238E27FC236}">
                <a16:creationId xmlns:a16="http://schemas.microsoft.com/office/drawing/2014/main" id="{A43D4F9B-B3E8-440C-B02B-BEF64B91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66313"/>
            <a:ext cx="2286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1618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s://encrypted-tbn0.gstatic.com/images?q=tbn:ANd9GcSmWcF7eVErSjsu2yVyfC6VW6m-sKFGJzkoRw&amp;s">
            <a:extLst>
              <a:ext uri="{FF2B5EF4-FFF2-40B4-BE49-F238E27FC236}">
                <a16:creationId xmlns:a16="http://schemas.microsoft.com/office/drawing/2014/main" id="{A43D4F9B-B3E8-440C-B02B-BEF64B91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66313"/>
            <a:ext cx="2286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A8C5DC-9772-4B2E-8AC3-EF2C96051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653" y="1028700"/>
            <a:ext cx="4447893" cy="3335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8BC3A3-24D9-408B-8533-7C5445F2B4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00101"/>
            <a:ext cx="4470400" cy="3352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0B3DDB-26EE-4942-97F7-54A541F61023}"/>
              </a:ext>
            </a:extLst>
          </p:cNvPr>
          <p:cNvSpPr txBox="1"/>
          <p:nvPr/>
        </p:nvSpPr>
        <p:spPr>
          <a:xfrm>
            <a:off x="838200" y="4229100"/>
            <a:ext cx="285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Da-Wei Wang, Zhejiang Univ. </a:t>
            </a:r>
          </a:p>
          <a:p>
            <a:pPr algn="ctr"/>
            <a:r>
              <a:rPr lang="en-US" sz="1600" b="1" u="sng" dirty="0"/>
              <a:t>Youngest</a:t>
            </a:r>
            <a:r>
              <a:rPr lang="en-US" sz="1600" b="1" dirty="0"/>
              <a:t> Lamb Award Winner</a:t>
            </a:r>
            <a:endParaRPr lang="tr-TR" sz="1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E5985-0DBF-45B1-85B2-F76E406A86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35621"/>
            <a:ext cx="4267200" cy="3200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B05BAD-C88E-4CA0-9F82-12DE8CE50D8E}"/>
              </a:ext>
            </a:extLst>
          </p:cNvPr>
          <p:cNvSpPr txBox="1"/>
          <p:nvPr/>
        </p:nvSpPr>
        <p:spPr>
          <a:xfrm>
            <a:off x="6019800" y="4229099"/>
            <a:ext cx="285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Zheng-Hong Li, Shanghai Univ. </a:t>
            </a:r>
          </a:p>
          <a:p>
            <a:pPr algn="ctr"/>
            <a:endParaRPr lang="tr-TR" sz="1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92A9A2-6DE1-4788-83D6-10B7D1BE0E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0"/>
          <a:stretch/>
        </p:blipFill>
        <p:spPr>
          <a:xfrm>
            <a:off x="395577" y="5490970"/>
            <a:ext cx="7050100" cy="36267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AFB10E-249D-46FD-8D4E-6080E483A3F8}"/>
              </a:ext>
            </a:extLst>
          </p:cNvPr>
          <p:cNvSpPr txBox="1"/>
          <p:nvPr/>
        </p:nvSpPr>
        <p:spPr>
          <a:xfrm>
            <a:off x="2209800" y="9153873"/>
            <a:ext cx="285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Hangzhou, </a:t>
            </a:r>
            <a:r>
              <a:rPr lang="en-US" sz="1600" b="1" dirty="0" err="1"/>
              <a:t>Dianzi</a:t>
            </a:r>
            <a:r>
              <a:rPr lang="en-US" sz="1600" b="1" dirty="0"/>
              <a:t> Univ.</a:t>
            </a:r>
            <a:endParaRPr lang="tr-TR" sz="16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1F8E8F-70E2-4698-B07F-FADD308BF6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7"/>
          <a:stretch/>
        </p:blipFill>
        <p:spPr>
          <a:xfrm>
            <a:off x="7696200" y="5701978"/>
            <a:ext cx="5562600" cy="30289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5A84624-79F1-4966-A47D-125398449D04}"/>
              </a:ext>
            </a:extLst>
          </p:cNvPr>
          <p:cNvSpPr txBox="1"/>
          <p:nvPr/>
        </p:nvSpPr>
        <p:spPr>
          <a:xfrm>
            <a:off x="8610600" y="8844738"/>
            <a:ext cx="285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Hangzhou, Normal Univ.</a:t>
            </a:r>
            <a:endParaRPr lang="tr-TR" sz="16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92A030-19F1-4622-A31F-F21C22799B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861" y="5577055"/>
            <a:ext cx="4765876" cy="35744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89484A-F9CD-4A04-A750-2D0A09CCDEA9}"/>
              </a:ext>
            </a:extLst>
          </p:cNvPr>
          <p:cNvSpPr txBox="1"/>
          <p:nvPr/>
        </p:nvSpPr>
        <p:spPr>
          <a:xfrm>
            <a:off x="8382000" y="1905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326378301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s://encrypted-tbn0.gstatic.com/images?q=tbn:ANd9GcSmWcF7eVErSjsu2yVyfC6VW6m-sKFGJzkoRw&amp;s">
            <a:extLst>
              <a:ext uri="{FF2B5EF4-FFF2-40B4-BE49-F238E27FC236}">
                <a16:creationId xmlns:a16="http://schemas.microsoft.com/office/drawing/2014/main" id="{A43D4F9B-B3E8-440C-B02B-BEF64B91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66313"/>
            <a:ext cx="2286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0B3DDB-26EE-4942-97F7-54A541F61023}"/>
              </a:ext>
            </a:extLst>
          </p:cNvPr>
          <p:cNvSpPr txBox="1"/>
          <p:nvPr/>
        </p:nvSpPr>
        <p:spPr>
          <a:xfrm>
            <a:off x="555323" y="307687"/>
            <a:ext cx="285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Da-Wei Wang, Zhejiang Univ. </a:t>
            </a:r>
          </a:p>
          <a:p>
            <a:pPr algn="ctr"/>
            <a:r>
              <a:rPr lang="en-US" sz="1600" b="1" u="sng" dirty="0"/>
              <a:t>Youngest</a:t>
            </a:r>
            <a:r>
              <a:rPr lang="en-US" sz="1600" b="1" dirty="0"/>
              <a:t> Lamb Award Winner</a:t>
            </a:r>
            <a:endParaRPr lang="tr-TR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89484A-F9CD-4A04-A750-2D0A09CCDEA9}"/>
              </a:ext>
            </a:extLst>
          </p:cNvPr>
          <p:cNvSpPr txBox="1"/>
          <p:nvPr/>
        </p:nvSpPr>
        <p:spPr>
          <a:xfrm>
            <a:off x="8153400" y="7685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TURKEY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4A555-EA84-4D95-87BA-8645C850B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99863"/>
            <a:ext cx="5181600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85305-A24F-4592-9EAC-6123B18F7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927" y="766357"/>
            <a:ext cx="4921791" cy="3691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0567A2-FF9B-437A-8692-6E319A4578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/>
          <a:stretch/>
        </p:blipFill>
        <p:spPr>
          <a:xfrm>
            <a:off x="7032319" y="5542053"/>
            <a:ext cx="8572500" cy="4800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AA414E-BE05-4A38-B49E-AF7A7B1489DA}"/>
              </a:ext>
            </a:extLst>
          </p:cNvPr>
          <p:cNvSpPr txBox="1"/>
          <p:nvPr/>
        </p:nvSpPr>
        <p:spPr>
          <a:xfrm>
            <a:off x="11963400" y="4434626"/>
            <a:ext cx="285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Da-Wei Wang</a:t>
            </a:r>
            <a:endParaRPr lang="tr-TR" sz="1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805E17-15C2-47D3-8BB1-6DED5A9D9CDB}"/>
              </a:ext>
            </a:extLst>
          </p:cNvPr>
          <p:cNvSpPr/>
          <p:nvPr/>
        </p:nvSpPr>
        <p:spPr>
          <a:xfrm>
            <a:off x="11199766" y="4903408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11111"/>
                </a:solidFill>
                <a:latin typeface="Cardo"/>
              </a:rPr>
              <a:t>Xiongfeng Ma</a:t>
            </a:r>
            <a:br>
              <a:rPr lang="en-US" dirty="0">
                <a:solidFill>
                  <a:srgbClr val="111111"/>
                </a:solidFill>
                <a:latin typeface="Cardo"/>
              </a:rPr>
            </a:br>
            <a:r>
              <a:rPr lang="en-US" dirty="0">
                <a:solidFill>
                  <a:srgbClr val="111111"/>
                </a:solidFill>
                <a:latin typeface="Cardo"/>
              </a:rPr>
              <a:t>Tsinghua University</a:t>
            </a:r>
            <a:endParaRPr lang="en-US" b="0" i="0" dirty="0">
              <a:solidFill>
                <a:srgbClr val="111111"/>
              </a:solidFill>
              <a:effectLst/>
              <a:latin typeface="Cardo"/>
            </a:endParaRPr>
          </a:p>
        </p:txBody>
      </p:sp>
    </p:spTree>
    <p:extLst>
      <p:ext uri="{BB962C8B-B14F-4D97-AF65-F5344CB8AC3E}">
        <p14:creationId xmlns:p14="http://schemas.microsoft.com/office/powerpoint/2010/main" val="339742442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6"/>
          <p:cNvSpPr txBox="1"/>
          <p:nvPr/>
        </p:nvSpPr>
        <p:spPr>
          <a:xfrm>
            <a:off x="77412" y="639544"/>
            <a:ext cx="922020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800" b="1" dirty="0">
                <a:solidFill>
                  <a:schemeClr val="accent1"/>
                </a:solidFill>
                <a:latin typeface="Arial Bold"/>
                <a:ea typeface="Arial Bold"/>
                <a:cs typeface="Arial Bold"/>
                <a:sym typeface="Arial Bold"/>
              </a:rPr>
              <a:t>Selected publications for last 5 years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BEE2B1-249C-4268-A577-8DEEACD3CF47}"/>
              </a:ext>
            </a:extLst>
          </p:cNvPr>
          <p:cNvSpPr/>
          <p:nvPr/>
        </p:nvSpPr>
        <p:spPr>
          <a:xfrm>
            <a:off x="381000" y="1866900"/>
            <a:ext cx="14859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M.Günay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P. Das, E.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Yüce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 O. Polat, A. Bek and M. E. Tasgin, 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On-demand continuous-variable quantum entanglement source for integrated circuits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Nanophotonics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229-237 (2023).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Günay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Cicek, N.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Korozlu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Bek, M. E. Tasgin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,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 Fano Control of </a:t>
            </a:r>
            <a:r>
              <a:rPr lang="en-US" i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Unlocalized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Nonlinear Processes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Phys. Rev. B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235407 (2021).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Shakir Ullah, M. E. Tasgin, R. V. Ovali, Mehmet Gunay, 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Electrically-programmable frequency comb for compact quantum photonic circuits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Emre Yuce, Zafer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Artvin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Ramazan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Alpan Bek, Mehmet Emre Tasgin, 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Ultra-large actively tunable photonic band gaps via plasmon-analog of index enhancement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Appl. Phys. Lett.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211103 (2021).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Asif, A. Bek, M.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 Tasgin and R.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Voltage-control of extraordinary optical transmission in the visible regime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Phys. Rev. B 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125425 (2024).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V. Ovali and M.E. Tasgin, 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Voltage-tunable, Voltage-tunable, femtometer-precision cantilever displacement and squeezing in a plasmo-mechanical system, </a:t>
            </a:r>
            <a:r>
              <a:rPr lang="en-US" b="1" dirty="0">
                <a:solidFill>
                  <a:srgbClr val="086DB1"/>
                </a:solidFill>
                <a:latin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arXiv:2505.04495</a:t>
            </a:r>
            <a:endParaRPr lang="en-US" b="1" dirty="0">
              <a:solidFill>
                <a:srgbClr val="086DB1"/>
              </a:solidFill>
              <a:latin typeface="Open San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M. E. Tasgin, A. Bek, S.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Postacı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i="1" u="sng" dirty="0">
                <a:solidFill>
                  <a:srgbClr val="0000FF"/>
                </a:solidFill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Fano resonances in the linear and nonlinear plasmonic response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1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in, E. O.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Kamenetskii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A.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Sadreev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and A. 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Miroshnichenko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(Editors), Fano resonances in optics and microwaves: Physics and application (2018), Springer Publishing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4" descr="https://encrypted-tbn0.gstatic.com/images?q=tbn:ANd9GcSmWcF7eVErSjsu2yVyfC6VW6m-sKFGJzkoRw&amp;s">
            <a:extLst>
              <a:ext uri="{FF2B5EF4-FFF2-40B4-BE49-F238E27FC236}">
                <a16:creationId xmlns:a16="http://schemas.microsoft.com/office/drawing/2014/main" id="{FA00F7BD-FF7F-4673-8953-7C07280F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66313"/>
            <a:ext cx="2286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62022E-7EE1-474C-AD20-98ECEF7C0CC3}"/>
              </a:ext>
            </a:extLst>
          </p:cNvPr>
          <p:cNvSpPr/>
          <p:nvPr/>
        </p:nvSpPr>
        <p:spPr>
          <a:xfrm>
            <a:off x="457200" y="1241053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1) Compact entanglement devices for photonic quantum computing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FBAE16516D21F34793B3A1CD915A6333" ma:contentTypeVersion="16" ma:contentTypeDescription="Yeni belge oluşturun." ma:contentTypeScope="" ma:versionID="cbc1c71dfa70feabba5f1f732adb6ce5">
  <xsd:schema xmlns:xsd="http://www.w3.org/2001/XMLSchema" xmlns:xs="http://www.w3.org/2001/XMLSchema" xmlns:p="http://schemas.microsoft.com/office/2006/metadata/properties" xmlns:ns3="c76efc42-f4fb-4c53-94aa-eed0cea25631" targetNamespace="http://schemas.microsoft.com/office/2006/metadata/properties" ma:root="true" ma:fieldsID="f4e70d20b3c929c7c96eb8777084c0ed" ns3:_="">
    <xsd:import namespace="c76efc42-f4fb-4c53-94aa-eed0cea256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efc42-f4fb-4c53-94aa-eed0cea25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6efc42-f4fb-4c53-94aa-eed0cea256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CD24E3-D5F7-4BB1-9C77-DD3F78DC88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efc42-f4fb-4c53-94aa-eed0cea256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F1DC5D-8DA3-4056-9EB1-A3A6328BD1B0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c76efc42-f4fb-4c53-94aa-eed0cea2563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F29A8F-B300-478F-94CD-84384CB553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6502</TotalTime>
  <Words>1393</Words>
  <Application>Microsoft Office PowerPoint</Application>
  <PresentationFormat>Custom</PresentationFormat>
  <Paragraphs>134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Cardo</vt:lpstr>
      <vt:lpstr>Cambria Math</vt:lpstr>
      <vt:lpstr>Times New Roman</vt:lpstr>
      <vt:lpstr>Arial Bold</vt:lpstr>
      <vt:lpstr>Wingdings</vt:lpstr>
      <vt:lpstr>Tahoma</vt:lpstr>
      <vt:lpstr>Open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TÜBİTAK Sunum Şablon 23082024 V2</dc:title>
  <dc:creator>Hümbet NASİBLİ</dc:creator>
  <cp:lastModifiedBy>MEHMET EMRE TAŞGIN</cp:lastModifiedBy>
  <cp:revision>132</cp:revision>
  <dcterms:created xsi:type="dcterms:W3CDTF">2006-08-16T00:00:00Z</dcterms:created>
  <dcterms:modified xsi:type="dcterms:W3CDTF">2025-10-30T14:10:11Z</dcterms:modified>
  <dc:identifier>DAGPPDMqnXo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0x010100FBAE16516D21F34793B3A1CD915A6333</vt:lpwstr>
  </property>
</Properties>
</file>